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sldIdLst>
    <p:sldId id="383" r:id="rId2"/>
    <p:sldId id="257" r:id="rId3"/>
    <p:sldId id="368" r:id="rId4"/>
    <p:sldId id="367" r:id="rId5"/>
    <p:sldId id="300" r:id="rId6"/>
    <p:sldId id="301" r:id="rId7"/>
    <p:sldId id="305" r:id="rId8"/>
    <p:sldId id="334" r:id="rId9"/>
    <p:sldId id="335" r:id="rId10"/>
    <p:sldId id="332" r:id="rId11"/>
    <p:sldId id="333" r:id="rId12"/>
    <p:sldId id="369" r:id="rId13"/>
    <p:sldId id="337" r:id="rId14"/>
    <p:sldId id="381" r:id="rId15"/>
    <p:sldId id="370" r:id="rId16"/>
    <p:sldId id="371" r:id="rId17"/>
    <p:sldId id="372" r:id="rId18"/>
    <p:sldId id="373" r:id="rId19"/>
    <p:sldId id="374" r:id="rId20"/>
    <p:sldId id="375" r:id="rId21"/>
    <p:sldId id="376" r:id="rId22"/>
    <p:sldId id="377" r:id="rId23"/>
    <p:sldId id="378" r:id="rId24"/>
    <p:sldId id="379" r:id="rId25"/>
    <p:sldId id="380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47" d="100"/>
          <a:sy n="47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CE8F595-9E63-469D-8971-49EECD71F776}" type="datetimeFigureOut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E92A30-E0F7-4D63-88D0-61496AD0E5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52300A-A86A-467E-9C91-0F3CD84DA0D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260A9F-6684-42C0-BE89-DA363BFC8FA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3079E2-A0F3-4709-8C83-0E8C968DD95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D80389-8F28-414F-9D98-536BE7789A1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7E7F76-CD3F-44B8-B68D-AB3B0645944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5E2289-962C-4D30-8AAE-0B987C39AB6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74427A-2154-45E8-90B0-4B6ED4DE59D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6F312F-C404-4750-96D6-91DFE32AF5C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3DB579-D1C1-43C9-88D2-166A0893699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8C1BA4-C4B1-4F03-A6DD-73203C10BC8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smtClean="0"/>
              <a:t>f</a:t>
            </a:r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24FE67-44D6-4857-85D1-4CF6A45C0BD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E6CC3-B0D3-42C6-BE65-9C7F8BB77F8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C515B0-5AD6-4B14-852C-8FB27877FD5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F736CD-C900-404D-807F-1960C0426F3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A5C8E2-21B4-4F67-8754-F17D0510AF4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53800D-61FF-4057-B866-0DC6284FE00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B575D8-4DE5-4476-84F5-E9B50865542F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1F6539-CC81-42B4-B385-C1C91204E1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521DBD-03FF-4725-89E7-9E5292614AC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5CC98D-99AB-4FFC-B2D3-9C5E20C2A21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265562-CF6C-4745-BCB5-3223BC05C4A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D97429-13C3-4FDA-88A8-57902D86A58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56FF6A-722A-4E4F-9F8B-DBC3DDBEB8F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A8F5B6-F458-4FA8-9D40-9C2868A5A9D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974C5-2706-4358-8948-E6D8A6B8DFD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2D9ED-C557-4630-9DFB-3F8748D9C2D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5B192-30C1-4B90-AF05-249ED912D6C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3CEF6-A10C-444E-83E1-28F05652382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76667-55F5-4F30-B4E6-E16CDDF4265B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611EC-7467-4C17-A6A1-A54A35FB72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FB1E2-091B-48AF-83D1-0E1B1CF9AB20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37C0E-650A-4F6E-BD76-98FECA320F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F48D4-D0BF-4F54-B196-DCA9A1F79CC9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C4578-CC34-4A5C-9A97-60F4930324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48AEB-A696-4EB4-B4A1-AB39C1D72467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FE738-A814-4002-A5FF-76D913986A2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5B56A-41D7-4016-A734-AFB2B32E68B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FC111-38F2-4BFB-A08E-C7BCE80876A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C0BC1-045F-4BC6-AD8C-71981038F315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B1A79-0E61-474C-AE0E-FCCB0F331C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71CCA-F728-41E2-97DB-D58F35393603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F5292-45D0-43D7-9B45-6735F0BA6A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0021A-A4E8-4549-835B-DB62BC74858F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5E4E7-18FA-4620-A0A5-AB72D56670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B05B9-F012-46C6-AC1B-A50AB0B11693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C526F-0D27-4175-AC11-021829B8E7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07A979-290C-4E23-B176-8B17861BEB21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F17F0C-B6B3-4733-A706-52087F11F2C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1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1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19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2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2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58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Notion de fonction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4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8196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Une solution de l’équation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2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est 4.</a:t>
            </a:r>
            <a:endParaRPr lang="fr-FR" sz="6000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194" name="Object 39"/>
          <p:cNvGraphicFramePr>
            <a:graphicFrameLocks noChangeAspect="1"/>
          </p:cNvGraphicFramePr>
          <p:nvPr/>
        </p:nvGraphicFramePr>
        <p:xfrm>
          <a:off x="1584325" y="1916113"/>
          <a:ext cx="5867400" cy="1436687"/>
        </p:xfrm>
        <a:graphic>
          <a:graphicData uri="http://schemas.openxmlformats.org/presentationml/2006/ole">
            <p:oleObj spid="_x0000_s8194" name="Équation" r:id="rId4" imgW="952200" imgH="253800" progId="Equation.3">
              <p:embed/>
            </p:oleObj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9220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(– 4) = 2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graphicFrame>
        <p:nvGraphicFramePr>
          <p:cNvPr id="9218" name="Object 39"/>
          <p:cNvGraphicFramePr>
            <a:graphicFrameLocks noChangeAspect="1"/>
          </p:cNvGraphicFramePr>
          <p:nvPr/>
        </p:nvGraphicFramePr>
        <p:xfrm>
          <a:off x="1584325" y="1916113"/>
          <a:ext cx="5867400" cy="1436687"/>
        </p:xfrm>
        <a:graphic>
          <a:graphicData uri="http://schemas.openxmlformats.org/presentationml/2006/ole">
            <p:oleObj spid="_x0000_s9218" name="Équation" r:id="rId4" imgW="952200" imgH="2538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1550" y="3170238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0244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3 est 17.</a:t>
            </a:r>
          </a:p>
        </p:txBody>
      </p:sp>
      <p:graphicFrame>
        <p:nvGraphicFramePr>
          <p:cNvPr id="10242" name="Object 39"/>
          <p:cNvGraphicFramePr>
            <a:graphicFrameLocks noChangeAspect="1"/>
          </p:cNvGraphicFramePr>
          <p:nvPr/>
        </p:nvGraphicFramePr>
        <p:xfrm>
          <a:off x="1882775" y="1987550"/>
          <a:ext cx="5137150" cy="1292225"/>
        </p:xfrm>
        <a:graphic>
          <a:graphicData uri="http://schemas.openxmlformats.org/presentationml/2006/ole">
            <p:oleObj spid="_x0000_s10242" name="Équation" r:id="rId4" imgW="863280" imgH="228600" progId="Equation.3">
              <p:embed/>
            </p:oleObj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 antécédent de –1 est 0.</a:t>
            </a:r>
          </a:p>
        </p:txBody>
      </p:sp>
      <p:graphicFrame>
        <p:nvGraphicFramePr>
          <p:cNvPr id="11266" name="Object 39"/>
          <p:cNvGraphicFramePr>
            <a:graphicFrameLocks noChangeAspect="1"/>
          </p:cNvGraphicFramePr>
          <p:nvPr/>
        </p:nvGraphicFramePr>
        <p:xfrm>
          <a:off x="1504950" y="1989138"/>
          <a:ext cx="5659438" cy="1292225"/>
        </p:xfrm>
        <a:graphic>
          <a:graphicData uri="http://schemas.openxmlformats.org/presentationml/2006/ole">
            <p:oleObj spid="_x0000_s11266" name="Équation" r:id="rId4" imgW="1041120" imgH="228600" progId="Equation.3">
              <p:embed/>
            </p:oleObj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 a pour image 17.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>
            <a:off x="0" y="4933950"/>
            <a:ext cx="6804025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58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f</a:t>
            </a:r>
            <a:r>
              <a:rPr lang="fr-FR" sz="58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(3) = 2</a:t>
            </a:r>
            <a:r>
              <a:rPr lang="fr-FR" sz="58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3² – 1 </a:t>
            </a:r>
          </a:p>
          <a:p>
            <a:pPr algn="ctr"/>
            <a:r>
              <a:rPr lang="fr-FR" sz="58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= 29 – 1 = 17</a:t>
            </a:r>
            <a:endParaRPr lang="fr-FR" sz="58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2290" name="Object 39"/>
          <p:cNvGraphicFramePr>
            <a:graphicFrameLocks noChangeAspect="1"/>
          </p:cNvGraphicFramePr>
          <p:nvPr/>
        </p:nvGraphicFramePr>
        <p:xfrm>
          <a:off x="1966913" y="1987550"/>
          <a:ext cx="4908550" cy="1292225"/>
        </p:xfrm>
        <a:graphic>
          <a:graphicData uri="http://schemas.openxmlformats.org/presentationml/2006/ole">
            <p:oleObj spid="_x0000_s12290" name="Équation" r:id="rId4" imgW="838080" imgH="2286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3316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7 a pour antécédent 1.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49339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(1) = 2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1 + 5 = 7</a:t>
            </a:r>
            <a:endParaRPr lang="fr-FR" sz="60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3314" name="Object 39"/>
          <p:cNvGraphicFramePr>
            <a:graphicFrameLocks noChangeAspect="1"/>
          </p:cNvGraphicFramePr>
          <p:nvPr/>
        </p:nvGraphicFramePr>
        <p:xfrm>
          <a:off x="2282825" y="2095500"/>
          <a:ext cx="4521200" cy="1076325"/>
        </p:xfrm>
        <a:graphic>
          <a:graphicData uri="http://schemas.openxmlformats.org/presentationml/2006/ole">
            <p:oleObj spid="_x0000_s13314" name="Équation" r:id="rId4" imgW="787320" imgH="19044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(5) = 3</a:t>
            </a:r>
            <a:endParaRPr lang="fr-FR" sz="5400">
              <a:solidFill>
                <a:schemeClr val="accent2"/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>
            <a:off x="0" y="4941888"/>
            <a:ext cx="9144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6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f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(5) = [2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5 + 5] / 5 </a:t>
            </a:r>
          </a:p>
          <a:p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= 15/5 = 3</a:t>
            </a:r>
            <a:endParaRPr lang="fr-FR" sz="60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4338" name="Object 39"/>
          <p:cNvGraphicFramePr>
            <a:graphicFrameLocks noChangeAspect="1"/>
          </p:cNvGraphicFramePr>
          <p:nvPr/>
        </p:nvGraphicFramePr>
        <p:xfrm>
          <a:off x="2054225" y="1593850"/>
          <a:ext cx="4894263" cy="2082800"/>
        </p:xfrm>
        <a:graphic>
          <a:graphicData uri="http://schemas.openxmlformats.org/presentationml/2006/ole">
            <p:oleObj spid="_x0000_s14338" name="Équation" r:id="rId4" imgW="812520" imgH="36828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 antécédent de –3 est –1.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4941888"/>
            <a:ext cx="9144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54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f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(–1) = [2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(–1) 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+ 5]/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(–1)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  <a:p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= 3/(– 1) = 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</a:t>
            </a:r>
            <a:endParaRPr lang="fr-FR" sz="54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5362" name="Object 39"/>
          <p:cNvGraphicFramePr>
            <a:graphicFrameLocks noChangeAspect="1"/>
          </p:cNvGraphicFramePr>
          <p:nvPr/>
        </p:nvGraphicFramePr>
        <p:xfrm>
          <a:off x="2054225" y="1593850"/>
          <a:ext cx="4894263" cy="2082800"/>
        </p:xfrm>
        <a:graphic>
          <a:graphicData uri="http://schemas.openxmlformats.org/presentationml/2006/ole">
            <p:oleObj spid="_x0000_s15362" name="Équation" r:id="rId4" imgW="812520" imgH="36828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–2,5 est l’image de 0.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5084763"/>
            <a:ext cx="824388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36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6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(0) = [2</a:t>
            </a:r>
            <a:r>
              <a:rPr lang="fr-FR" sz="36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</a:t>
            </a:r>
            <a:r>
              <a:rPr lang="fr-FR" sz="36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fr-FR" sz="36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+ 5] / 0 : c’est impossible !</a:t>
            </a:r>
          </a:p>
        </p:txBody>
      </p:sp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1403350" y="4221163"/>
            <a:ext cx="63373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6386" name="Object 39"/>
          <p:cNvGraphicFramePr>
            <a:graphicFrameLocks noChangeAspect="1"/>
          </p:cNvGraphicFramePr>
          <p:nvPr/>
        </p:nvGraphicFramePr>
        <p:xfrm>
          <a:off x="2054225" y="1593850"/>
          <a:ext cx="4894263" cy="2082800"/>
        </p:xfrm>
        <a:graphic>
          <a:graphicData uri="http://schemas.openxmlformats.org/presentationml/2006/ole">
            <p:oleObj spid="_x0000_s16386" name="Équation" r:id="rId4" imgW="812520" imgH="36828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>
              <a:spcAft>
                <a:spcPts val="0"/>
              </a:spcAft>
              <a:defRPr/>
            </a:pP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À partir de la forme explicite d’une fonction </a:t>
            </a:r>
            <a:r>
              <a:rPr lang="fr-FR" sz="5800" i="1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f,</a:t>
            </a: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 répondre aux questions</a:t>
            </a:r>
            <a:b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</a:b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par VRAI ou FAUX.</a:t>
            </a:r>
            <a:endParaRPr lang="fr-FR" sz="5800" dirty="0">
              <a:solidFill>
                <a:schemeClr val="accent5"/>
              </a:solidFill>
              <a:latin typeface="Georgia" pitchFamily="18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–3 a pour image 3.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>
            <a:off x="0" y="4941888"/>
            <a:ext cx="91440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4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(–3) = 3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7410" name="Object 39"/>
          <p:cNvGraphicFramePr>
            <a:graphicFrameLocks noChangeAspect="1"/>
          </p:cNvGraphicFramePr>
          <p:nvPr/>
        </p:nvGraphicFramePr>
        <p:xfrm>
          <a:off x="1797050" y="1987550"/>
          <a:ext cx="5367338" cy="1292225"/>
        </p:xfrm>
        <a:graphic>
          <a:graphicData uri="http://schemas.openxmlformats.org/presentationml/2006/ole">
            <p:oleObj spid="_x0000_s17410" name="Équation" r:id="rId4" imgW="888840" imgH="2286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8436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Une solution de l’équation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2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est 4.</a:t>
            </a:r>
            <a:endParaRPr lang="fr-FR" sz="6000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36513" y="5675313"/>
            <a:ext cx="633571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4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(4) = 2</a:t>
            </a: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8434" name="Object 39"/>
          <p:cNvGraphicFramePr>
            <a:graphicFrameLocks noChangeAspect="1"/>
          </p:cNvGraphicFramePr>
          <p:nvPr/>
        </p:nvGraphicFramePr>
        <p:xfrm>
          <a:off x="1584325" y="1916113"/>
          <a:ext cx="5867400" cy="1436687"/>
        </p:xfrm>
        <a:graphic>
          <a:graphicData uri="http://schemas.openxmlformats.org/presentationml/2006/ole">
            <p:oleObj spid="_x0000_s18434" name="Équation" r:id="rId4" imgW="952200" imgH="2538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(– 4) = 2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4724400"/>
            <a:ext cx="70929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(– 4)² – 12 = 16 – 12 = 4 </a:t>
            </a:r>
          </a:p>
          <a:p>
            <a:pPr algn="ctr"/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54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(– 4) = 2</a:t>
            </a:r>
          </a:p>
          <a:p>
            <a:pPr algn="ctr"/>
            <a:r>
              <a:rPr lang="fr-FR" sz="5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9458" name="Object 39"/>
          <p:cNvGraphicFramePr>
            <a:graphicFrameLocks noChangeAspect="1"/>
          </p:cNvGraphicFramePr>
          <p:nvPr/>
        </p:nvGraphicFramePr>
        <p:xfrm>
          <a:off x="1584325" y="1916113"/>
          <a:ext cx="5867400" cy="1436687"/>
        </p:xfrm>
        <a:graphic>
          <a:graphicData uri="http://schemas.openxmlformats.org/presentationml/2006/ole">
            <p:oleObj spid="_x0000_s19458" name="Équation" r:id="rId4" imgW="952200" imgH="2538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1550" y="3143250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20484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3 est 17.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>
            <a:off x="0" y="4933950"/>
            <a:ext cx="6011863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58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f</a:t>
            </a:r>
            <a:r>
              <a:rPr lang="fr-FR" sz="58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(3) = (2</a:t>
            </a:r>
            <a:r>
              <a:rPr lang="fr-FR" sz="58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3)² – 1 </a:t>
            </a:r>
          </a:p>
          <a:p>
            <a:r>
              <a:rPr lang="fr-FR" sz="58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= 6² – 1 = 35</a:t>
            </a:r>
            <a:endParaRPr lang="fr-FR" sz="58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1331913" y="4292600"/>
            <a:ext cx="6119812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0482" name="Object 39"/>
          <p:cNvGraphicFramePr>
            <a:graphicFrameLocks noChangeAspect="1"/>
          </p:cNvGraphicFramePr>
          <p:nvPr/>
        </p:nvGraphicFramePr>
        <p:xfrm>
          <a:off x="1882775" y="1987550"/>
          <a:ext cx="5137150" cy="1292225"/>
        </p:xfrm>
        <a:graphic>
          <a:graphicData uri="http://schemas.openxmlformats.org/presentationml/2006/ole">
            <p:oleObj spid="_x0000_s20482" name="Équation" r:id="rId4" imgW="863280" imgH="2286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 antécédent de –1 est 0.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>
            <a:off x="71438" y="4797425"/>
            <a:ext cx="88931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2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2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(0) = 1 : 0 n’est pas un antécédent de –1 </a:t>
            </a: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8" name="Connecteur droit 7"/>
          <p:cNvCxnSpPr/>
          <p:nvPr/>
        </p:nvCxnSpPr>
        <p:spPr>
          <a:xfrm>
            <a:off x="468313" y="4221163"/>
            <a:ext cx="820737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1506" name="Object 39"/>
          <p:cNvGraphicFramePr>
            <a:graphicFrameLocks noChangeAspect="1"/>
          </p:cNvGraphicFramePr>
          <p:nvPr/>
        </p:nvGraphicFramePr>
        <p:xfrm>
          <a:off x="1504950" y="1989138"/>
          <a:ext cx="5659438" cy="1292225"/>
        </p:xfrm>
        <a:graphic>
          <a:graphicData uri="http://schemas.openxmlformats.org/presentationml/2006/ole">
            <p:oleObj spid="_x0000_s21506" name="Équation" r:id="rId4" imgW="1041120" imgH="2286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5 est 1.</a:t>
            </a:r>
          </a:p>
        </p:txBody>
      </p:sp>
      <p:graphicFrame>
        <p:nvGraphicFramePr>
          <p:cNvPr id="1026" name="Object 39"/>
          <p:cNvGraphicFramePr>
            <a:graphicFrameLocks noChangeAspect="1"/>
          </p:cNvGraphicFramePr>
          <p:nvPr/>
        </p:nvGraphicFramePr>
        <p:xfrm>
          <a:off x="1922463" y="2095500"/>
          <a:ext cx="4881562" cy="1076325"/>
        </p:xfrm>
        <a:graphic>
          <a:graphicData uri="http://schemas.openxmlformats.org/presentationml/2006/ole">
            <p:oleObj spid="_x0000_s1026" name="Équation" r:id="rId4" imgW="787320" imgH="190440" progId="Equation.3">
              <p:embed/>
            </p:oleObj>
          </a:graphicData>
        </a:graphic>
      </p:graphicFrame>
      <p:sp>
        <p:nvSpPr>
          <p:cNvPr id="6" name="ZoneTexte 11"/>
          <p:cNvSpPr txBox="1">
            <a:spLocks noChangeArrowheads="1"/>
          </p:cNvSpPr>
          <p:nvPr/>
        </p:nvSpPr>
        <p:spPr bwMode="auto">
          <a:xfrm>
            <a:off x="0" y="49339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(5) = 2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5 – 9 = 1</a:t>
            </a:r>
            <a:endParaRPr lang="fr-FR" sz="60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N°0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1550" y="3143250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2052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 a pour image 17.</a:t>
            </a: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1966913" y="1987550"/>
          <a:ext cx="4908550" cy="1292225"/>
        </p:xfrm>
        <a:graphic>
          <a:graphicData uri="http://schemas.openxmlformats.org/presentationml/2006/ole">
            <p:oleObj spid="_x0000_s2050" name="Équation" r:id="rId4" imgW="838080" imgH="228600" progId="Equation.3">
              <p:embed/>
            </p:oleObj>
          </a:graphicData>
        </a:graphic>
      </p:graphicFrame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3076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7 a pour antécédent 1.</a:t>
            </a:r>
          </a:p>
        </p:txBody>
      </p:sp>
      <p:graphicFrame>
        <p:nvGraphicFramePr>
          <p:cNvPr id="3074" name="Object 39"/>
          <p:cNvGraphicFramePr>
            <a:graphicFrameLocks noChangeAspect="1"/>
          </p:cNvGraphicFramePr>
          <p:nvPr/>
        </p:nvGraphicFramePr>
        <p:xfrm>
          <a:off x="2282825" y="2095500"/>
          <a:ext cx="4521200" cy="1076325"/>
        </p:xfrm>
        <a:graphic>
          <a:graphicData uri="http://schemas.openxmlformats.org/presentationml/2006/ole">
            <p:oleObj spid="_x0000_s3074" name="Équation" r:id="rId4" imgW="787320" imgH="190440" progId="Equation.3">
              <p:embed/>
            </p:oleObj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(5) = 3</a:t>
            </a:r>
            <a:endParaRPr lang="fr-FR" sz="5400">
              <a:solidFill>
                <a:schemeClr val="accent2"/>
              </a:solidFill>
            </a:endParaRPr>
          </a:p>
        </p:txBody>
      </p:sp>
      <p:graphicFrame>
        <p:nvGraphicFramePr>
          <p:cNvPr id="4098" name="Object 39"/>
          <p:cNvGraphicFramePr>
            <a:graphicFrameLocks noChangeAspect="1"/>
          </p:cNvGraphicFramePr>
          <p:nvPr/>
        </p:nvGraphicFramePr>
        <p:xfrm>
          <a:off x="2054225" y="1593850"/>
          <a:ext cx="4894263" cy="2082800"/>
        </p:xfrm>
        <a:graphic>
          <a:graphicData uri="http://schemas.openxmlformats.org/presentationml/2006/ole">
            <p:oleObj spid="_x0000_s4098" name="Équation" r:id="rId4" imgW="812520" imgH="368280" progId="Equation.3">
              <p:embed/>
            </p:oleObj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5124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 antécédent de –3 est –1.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graphicFrame>
        <p:nvGraphicFramePr>
          <p:cNvPr id="5122" name="Object 39"/>
          <p:cNvGraphicFramePr>
            <a:graphicFrameLocks noChangeAspect="1"/>
          </p:cNvGraphicFramePr>
          <p:nvPr/>
        </p:nvGraphicFramePr>
        <p:xfrm>
          <a:off x="2054225" y="1593850"/>
          <a:ext cx="4894263" cy="2082800"/>
        </p:xfrm>
        <a:graphic>
          <a:graphicData uri="http://schemas.openxmlformats.org/presentationml/2006/ole">
            <p:oleObj spid="_x0000_s5122" name="Équation" r:id="rId4" imgW="812520" imgH="36828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6148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–2,5 est l’image de 0.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graphicFrame>
        <p:nvGraphicFramePr>
          <p:cNvPr id="6146" name="Object 39"/>
          <p:cNvGraphicFramePr>
            <a:graphicFrameLocks noChangeAspect="1"/>
          </p:cNvGraphicFramePr>
          <p:nvPr/>
        </p:nvGraphicFramePr>
        <p:xfrm>
          <a:off x="2054225" y="1593850"/>
          <a:ext cx="4894263" cy="2082800"/>
        </p:xfrm>
        <a:graphic>
          <a:graphicData uri="http://schemas.openxmlformats.org/presentationml/2006/ole">
            <p:oleObj spid="_x0000_s6146" name="Équation" r:id="rId4" imgW="812520" imgH="36828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–3 a pour image 3.</a:t>
            </a:r>
          </a:p>
        </p:txBody>
      </p:sp>
      <p:graphicFrame>
        <p:nvGraphicFramePr>
          <p:cNvPr id="7170" name="Object 39"/>
          <p:cNvGraphicFramePr>
            <a:graphicFrameLocks noChangeAspect="1"/>
          </p:cNvGraphicFramePr>
          <p:nvPr/>
        </p:nvGraphicFramePr>
        <p:xfrm>
          <a:off x="1797050" y="1987550"/>
          <a:ext cx="5367338" cy="1292225"/>
        </p:xfrm>
        <a:graphic>
          <a:graphicData uri="http://schemas.openxmlformats.org/presentationml/2006/ole">
            <p:oleObj spid="_x0000_s7170" name="Équation" r:id="rId4" imgW="888840" imgH="228600" progId="Equation.3">
              <p:embed/>
            </p:oleObj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396</Words>
  <Application>Microsoft Office PowerPoint</Application>
  <PresentationFormat>Affichage à l'écran (4:3)</PresentationFormat>
  <Paragraphs>111</Paragraphs>
  <Slides>25</Slides>
  <Notes>25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Équation</vt:lpstr>
      <vt:lpstr>Diapositive 0</vt:lpstr>
      <vt:lpstr>À partir de la forme explicite d’une fonction f, répondre aux questions par VRAI ou FAUX.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245</cp:revision>
  <dcterms:created xsi:type="dcterms:W3CDTF">2008-11-15T15:38:50Z</dcterms:created>
  <dcterms:modified xsi:type="dcterms:W3CDTF">2015-04-23T09:56:07Z</dcterms:modified>
</cp:coreProperties>
</file>