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80" r:id="rId1"/>
  </p:sldMasterIdLst>
  <p:notesMasterIdLst>
    <p:notesMasterId r:id="rId27"/>
  </p:notesMasterIdLst>
  <p:handoutMasterIdLst>
    <p:handoutMasterId r:id="rId28"/>
  </p:handoutMasterIdLst>
  <p:sldIdLst>
    <p:sldId id="384" r:id="rId2"/>
    <p:sldId id="364" r:id="rId3"/>
    <p:sldId id="358" r:id="rId4"/>
    <p:sldId id="362" r:id="rId5"/>
    <p:sldId id="365" r:id="rId6"/>
    <p:sldId id="366" r:id="rId7"/>
    <p:sldId id="367" r:id="rId8"/>
    <p:sldId id="368" r:id="rId9"/>
    <p:sldId id="369" r:id="rId10"/>
    <p:sldId id="370" r:id="rId11"/>
    <p:sldId id="371" r:id="rId12"/>
    <p:sldId id="372" r:id="rId13"/>
    <p:sldId id="373" r:id="rId14"/>
    <p:sldId id="359" r:id="rId15"/>
    <p:sldId id="374" r:id="rId16"/>
    <p:sldId id="375" r:id="rId17"/>
    <p:sldId id="376" r:id="rId18"/>
    <p:sldId id="377" r:id="rId19"/>
    <p:sldId id="378" r:id="rId20"/>
    <p:sldId id="379" r:id="rId21"/>
    <p:sldId id="380" r:id="rId22"/>
    <p:sldId id="381" r:id="rId23"/>
    <p:sldId id="382" r:id="rId24"/>
    <p:sldId id="383" r:id="rId25"/>
    <p:sldId id="360" r:id="rId2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00743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06" autoAdjust="0"/>
  </p:normalViewPr>
  <p:slideViewPr>
    <p:cSldViewPr>
      <p:cViewPr varScale="1">
        <p:scale>
          <a:sx n="47" d="100"/>
          <a:sy n="47" d="100"/>
        </p:scale>
        <p:origin x="-62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4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3834939-B745-4868-8DCB-B401B7605935}" type="datetimeFigureOut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fr-FR"/>
              <a:t>MS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6E2A797-7F74-4A84-BEC6-01AE454676D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4FD8231-0003-414A-92E6-AF646502B9D4}" type="datetimeFigureOut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MS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4CB178E-9E22-4C34-9551-5A5BC647D6B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846EA2C8-EA2C-4DB6-9A6A-0A73DFB5B9B7}" type="slidenum">
              <a:rPr lang="fr-FR" smtClean="0"/>
              <a:pPr>
                <a:defRPr/>
              </a:pPr>
              <a:t>0</a:t>
            </a:fld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B1F044C-7D0B-4E95-8BFD-D449EF551FBB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846EA2C8-EA2C-4DB6-9A6A-0A73DFB5B9B7}" type="slidenum">
              <a:rPr lang="fr-FR" smtClean="0"/>
              <a:pPr>
                <a:defRPr/>
              </a:pPr>
              <a:t>1</a:t>
            </a:fld>
            <a:endParaRPr lang="fr-FR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D3EDF5E-3AFC-4EC6-AC2B-937760E81166}" type="slidenum">
              <a:rPr lang="fr-FR" smtClean="0"/>
              <a:pPr>
                <a:defRPr/>
              </a:pPr>
              <a:t>24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C829519-67FC-431C-AD56-7B45FCD57861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E38F4-C57F-4C66-BCC7-9FF6C3380A52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86A1E-AF42-4A47-99C3-AF278FAB015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72923-E618-4DC8-AF5A-05F65F4A2EDD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ED44C-0AD3-4FBA-A566-38D956A00B2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475CC-7F84-43B3-9D56-8BCE31AA8AF3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EC471-03C6-4711-8C97-E58174D6A79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8FFE5-596E-4916-B17E-A72F97AD476C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05B76-9152-4507-AF5D-2C1D8D5FA74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BB08E-1D51-40F9-8E06-03DEB0ED082F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4BC6A-8542-4629-8091-A48772FDC63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B4EF7-7FF8-4450-85A8-0BAD5600F2BD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9CB0E-8E20-4B8C-9778-A8DE9275043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98F76-F08B-44FE-B0F0-3CAFD63C066F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2C019-16EE-4CA4-9B52-ADD1CC668F6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5901B-0176-4A93-AD17-C35048B4EB3C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393CA-2785-44C6-8E7E-D3C364C22F6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51A10-CEF0-4849-B1D1-227921D6738A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CC77E4-7F69-4C57-AE5C-BAF30F9F611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AAB1F-7E67-4867-BB7F-AF6FEF33EB8C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A00AE-E135-4FE0-8A08-A45190CCB4E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DB133-1A02-473B-B6B3-D43522B03171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7E25F-DD15-4AC0-BFF4-6B31B91FB25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30196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8085184-B62F-45F2-81D9-26CE730FDD88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2C795FD-3EC2-46FE-B8D4-F388E5E65BF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fade thruBlk="1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0" y="403225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612775" y="1628775"/>
            <a:ext cx="791845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58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Notion de fonction </a:t>
            </a:r>
            <a: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/>
            </a:r>
            <a:b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</a:br>
            <a: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>Série 1</a:t>
            </a:r>
            <a:endParaRPr lang="fr-FR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N°7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Image 4" descr="FctOuPasFct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43025" y="1435571"/>
            <a:ext cx="6457950" cy="465772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N°8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Image 4" descr="FctOuPasFct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43025" y="1435571"/>
            <a:ext cx="6457950" cy="465772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N°9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" name="Image 5" descr="FctOuPasFct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43025" y="1435571"/>
            <a:ext cx="6457950" cy="465772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N°10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Image 4" descr="FctOuPasFct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43025" y="1435571"/>
            <a:ext cx="6457950" cy="465772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Correction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</a:t>
            </a:r>
          </a:p>
        </p:txBody>
      </p:sp>
      <p:pic>
        <p:nvPicPr>
          <p:cNvPr id="11" name="Image 10" descr="FctOuPasFct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43025" y="1435571"/>
            <a:ext cx="6457950" cy="4657725"/>
          </a:xfrm>
          <a:prstGeom prst="rect">
            <a:avLst/>
          </a:prstGeom>
        </p:spPr>
      </p:pic>
      <p:sp>
        <p:nvSpPr>
          <p:cNvPr id="4" name="Ellipse 3"/>
          <p:cNvSpPr/>
          <p:nvPr/>
        </p:nvSpPr>
        <p:spPr>
          <a:xfrm rot="20611696">
            <a:off x="358371" y="1425447"/>
            <a:ext cx="2752758" cy="1152128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Fonction</a:t>
            </a:r>
            <a:endParaRPr lang="fr-FR" sz="36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N°2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" name="Image 5" descr="FctOuPasFct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43025" y="1435571"/>
            <a:ext cx="6457950" cy="4657725"/>
          </a:xfrm>
          <a:prstGeom prst="rect">
            <a:avLst/>
          </a:prstGeom>
        </p:spPr>
      </p:pic>
      <p:sp>
        <p:nvSpPr>
          <p:cNvPr id="4" name="Ellipse 3"/>
          <p:cNvSpPr/>
          <p:nvPr/>
        </p:nvSpPr>
        <p:spPr>
          <a:xfrm rot="20611696">
            <a:off x="358371" y="1425447"/>
            <a:ext cx="2752758" cy="115212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Pas </a:t>
            </a:r>
            <a:r>
              <a:rPr lang="fr-FR" sz="3600" dirty="0" smtClean="0"/>
              <a:t>fonction</a:t>
            </a:r>
            <a:endParaRPr lang="fr-FR" sz="36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N°3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Image 4" descr="FctOuPasFct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43025" y="1435571"/>
            <a:ext cx="6457950" cy="4657725"/>
          </a:xfrm>
          <a:prstGeom prst="rect">
            <a:avLst/>
          </a:prstGeom>
        </p:spPr>
      </p:pic>
      <p:sp>
        <p:nvSpPr>
          <p:cNvPr id="6" name="Ellipse 5"/>
          <p:cNvSpPr/>
          <p:nvPr/>
        </p:nvSpPr>
        <p:spPr>
          <a:xfrm rot="20611696">
            <a:off x="358371" y="1425447"/>
            <a:ext cx="2752758" cy="1152128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Fonction</a:t>
            </a:r>
            <a:endParaRPr lang="fr-FR" sz="36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N°4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Image 4" descr="FctOuPasFct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43025" y="1435571"/>
            <a:ext cx="6457950" cy="4657725"/>
          </a:xfrm>
          <a:prstGeom prst="rect">
            <a:avLst/>
          </a:prstGeom>
        </p:spPr>
      </p:pic>
      <p:sp>
        <p:nvSpPr>
          <p:cNvPr id="6" name="Ellipse 5"/>
          <p:cNvSpPr/>
          <p:nvPr/>
        </p:nvSpPr>
        <p:spPr>
          <a:xfrm rot="20611696">
            <a:off x="358371" y="1425447"/>
            <a:ext cx="2752758" cy="1152128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Fonction</a:t>
            </a:r>
            <a:endParaRPr lang="fr-FR" sz="36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N°5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Image 4" descr="FctOuPasFct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43025" y="1435571"/>
            <a:ext cx="6457950" cy="4657725"/>
          </a:xfrm>
          <a:prstGeom prst="rect">
            <a:avLst/>
          </a:prstGeom>
        </p:spPr>
      </p:pic>
      <p:sp>
        <p:nvSpPr>
          <p:cNvPr id="6" name="Ellipse 5"/>
          <p:cNvSpPr/>
          <p:nvPr/>
        </p:nvSpPr>
        <p:spPr>
          <a:xfrm rot="20611696">
            <a:off x="358371" y="1425447"/>
            <a:ext cx="2752758" cy="115212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Pas </a:t>
            </a:r>
            <a:r>
              <a:rPr lang="fr-FR" sz="3600" dirty="0" smtClean="0"/>
              <a:t>fonction</a:t>
            </a:r>
            <a:endParaRPr lang="fr-FR" sz="36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612775" y="1628775"/>
            <a:ext cx="791845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5800" b="1" cap="small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Fonction ou </a:t>
            </a:r>
            <a:br>
              <a:rPr lang="fr-FR" sz="5800" b="1" cap="small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</a:br>
            <a:r>
              <a:rPr lang="fr-FR" sz="5800" b="1" cap="small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pas fonction</a:t>
            </a:r>
            <a:endParaRPr lang="fr-FR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N°6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Image 4" descr="FctOuPasFct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43025" y="1435571"/>
            <a:ext cx="6457950" cy="4657725"/>
          </a:xfrm>
          <a:prstGeom prst="rect">
            <a:avLst/>
          </a:prstGeom>
        </p:spPr>
      </p:pic>
      <p:sp>
        <p:nvSpPr>
          <p:cNvPr id="6" name="Ellipse 5"/>
          <p:cNvSpPr/>
          <p:nvPr/>
        </p:nvSpPr>
        <p:spPr>
          <a:xfrm rot="20611696">
            <a:off x="358371" y="1425447"/>
            <a:ext cx="2752758" cy="1152128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Fonction</a:t>
            </a:r>
            <a:endParaRPr lang="fr-FR" sz="36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N°7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Image 4" descr="FctOuPasFct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43025" y="1435571"/>
            <a:ext cx="6457950" cy="4657725"/>
          </a:xfrm>
          <a:prstGeom prst="rect">
            <a:avLst/>
          </a:prstGeom>
        </p:spPr>
      </p:pic>
      <p:sp>
        <p:nvSpPr>
          <p:cNvPr id="6" name="Ellipse 5"/>
          <p:cNvSpPr/>
          <p:nvPr/>
        </p:nvSpPr>
        <p:spPr>
          <a:xfrm rot="20611696">
            <a:off x="358371" y="3003532"/>
            <a:ext cx="2752758" cy="1152128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Fonction</a:t>
            </a:r>
            <a:endParaRPr lang="fr-FR" sz="36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N°8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Image 4" descr="FctOuPasFct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43025" y="1435571"/>
            <a:ext cx="6457950" cy="4657725"/>
          </a:xfrm>
          <a:prstGeom prst="rect">
            <a:avLst/>
          </a:prstGeom>
        </p:spPr>
      </p:pic>
      <p:sp>
        <p:nvSpPr>
          <p:cNvPr id="6" name="Ellipse 5"/>
          <p:cNvSpPr/>
          <p:nvPr/>
        </p:nvSpPr>
        <p:spPr>
          <a:xfrm rot="20611696">
            <a:off x="358371" y="1425447"/>
            <a:ext cx="2752758" cy="1152128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Fonction</a:t>
            </a:r>
            <a:endParaRPr lang="fr-FR" sz="36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N°9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" name="Image 5" descr="FctOuPasFct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43025" y="1435571"/>
            <a:ext cx="6457950" cy="4657725"/>
          </a:xfrm>
          <a:prstGeom prst="rect">
            <a:avLst/>
          </a:prstGeom>
        </p:spPr>
      </p:pic>
      <p:sp>
        <p:nvSpPr>
          <p:cNvPr id="5" name="Ellipse 4"/>
          <p:cNvSpPr/>
          <p:nvPr/>
        </p:nvSpPr>
        <p:spPr>
          <a:xfrm rot="20611696">
            <a:off x="358371" y="1425447"/>
            <a:ext cx="2752758" cy="115212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Pas </a:t>
            </a:r>
            <a:r>
              <a:rPr lang="fr-FR" sz="3600" dirty="0" smtClean="0"/>
              <a:t>fonction</a:t>
            </a:r>
            <a:endParaRPr lang="fr-FR" sz="36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N°10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Image 4" descr="FctOuPasFct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43025" y="1435571"/>
            <a:ext cx="6457950" cy="4657725"/>
          </a:xfrm>
          <a:prstGeom prst="rect">
            <a:avLst/>
          </a:prstGeom>
        </p:spPr>
      </p:pic>
      <p:sp>
        <p:nvSpPr>
          <p:cNvPr id="7" name="Ellipse 6"/>
          <p:cNvSpPr/>
          <p:nvPr/>
        </p:nvSpPr>
        <p:spPr>
          <a:xfrm rot="20611696">
            <a:off x="358371" y="1425447"/>
            <a:ext cx="2752758" cy="115212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Pas </a:t>
            </a:r>
            <a:r>
              <a:rPr lang="fr-FR" sz="3600" dirty="0" smtClean="0"/>
              <a:t>fonction</a:t>
            </a:r>
            <a:endParaRPr lang="fr-FR" sz="36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FIN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5800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P</a:t>
            </a:r>
            <a:r>
              <a:rPr lang="fr-FR" sz="5800" dirty="0" smtClean="0">
                <a:solidFill>
                  <a:schemeClr val="accent5"/>
                </a:solidFill>
                <a:latin typeface="Georgia" pitchFamily="18" charset="0"/>
                <a:ea typeface="Times New Roman"/>
                <a:cs typeface="Arial" pitchFamily="34" charset="0"/>
              </a:rPr>
              <a:t>our </a:t>
            </a:r>
            <a:r>
              <a:rPr lang="fr-FR" sz="5800" smtClean="0">
                <a:solidFill>
                  <a:schemeClr val="accent5"/>
                </a:solidFill>
                <a:latin typeface="Georgia" pitchFamily="18" charset="0"/>
                <a:ea typeface="Times New Roman"/>
                <a:cs typeface="Arial" pitchFamily="34" charset="0"/>
              </a:rPr>
              <a:t>chaque courbe, dire si elle </a:t>
            </a:r>
            <a:r>
              <a:rPr lang="fr-FR" sz="5800" dirty="0" smtClean="0">
                <a:solidFill>
                  <a:schemeClr val="accent5"/>
                </a:solidFill>
                <a:latin typeface="Georgia" pitchFamily="18" charset="0"/>
                <a:ea typeface="Times New Roman"/>
                <a:cs typeface="Arial" pitchFamily="34" charset="0"/>
              </a:rPr>
              <a:t>correspond à la représentation graphique d’une fonction ou non.</a:t>
            </a:r>
            <a:endParaRPr lang="fr-FR" sz="5800" dirty="0">
              <a:solidFill>
                <a:schemeClr val="accent6">
                  <a:lumMod val="75000"/>
                  <a:lumOff val="25000"/>
                </a:schemeClr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</a:t>
            </a:r>
          </a:p>
        </p:txBody>
      </p:sp>
      <p:pic>
        <p:nvPicPr>
          <p:cNvPr id="11" name="Image 10" descr="FctOuPasFct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43025" y="1435571"/>
            <a:ext cx="6457950" cy="465772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N°2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" name="Image 5" descr="FctOuPasFct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43025" y="1435571"/>
            <a:ext cx="6457950" cy="465772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N°3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Image 4" descr="FctOuPasFct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43025" y="1435571"/>
            <a:ext cx="6457950" cy="465772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N°4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Image 4" descr="FctOuPasFct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43025" y="1435571"/>
            <a:ext cx="6457950" cy="465772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N°5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Image 4" descr="FctOuPasFct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43025" y="1435571"/>
            <a:ext cx="6457950" cy="465772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N°6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Image 4" descr="FctOuPasFct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43025" y="1435571"/>
            <a:ext cx="6457950" cy="465772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2060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111</Words>
  <Application>Microsoft Office PowerPoint</Application>
  <PresentationFormat>Affichage à l'écran (4:3)</PresentationFormat>
  <Paragraphs>81</Paragraphs>
  <Slides>25</Slides>
  <Notes>25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6" baseType="lpstr">
      <vt:lpstr>Thème Office</vt:lpstr>
      <vt:lpstr>Diapositive 0</vt:lpstr>
      <vt:lpstr>Diapositive 1</vt:lpstr>
      <vt:lpstr>Pour chaque courbe, dire si elle correspond à la représentation graphique d’une fonction ou non.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Correction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FIN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Fonction ou Pas fonction</dc:title>
  <dc:creator>Xavier Malbert</dc:creator>
  <cp:lastModifiedBy>Marielle Séguy</cp:lastModifiedBy>
  <cp:revision>261</cp:revision>
  <dcterms:created xsi:type="dcterms:W3CDTF">2008-11-15T15:38:50Z</dcterms:created>
  <dcterms:modified xsi:type="dcterms:W3CDTF">2015-04-23T09:41:40Z</dcterms:modified>
</cp:coreProperties>
</file>