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86" r:id="rId2"/>
    <p:sldId id="358" r:id="rId3"/>
    <p:sldId id="361" r:id="rId4"/>
    <p:sldId id="363" r:id="rId5"/>
    <p:sldId id="369" r:id="rId6"/>
    <p:sldId id="364" r:id="rId7"/>
    <p:sldId id="368" r:id="rId8"/>
    <p:sldId id="367" r:id="rId9"/>
    <p:sldId id="365" r:id="rId10"/>
    <p:sldId id="372" r:id="rId11"/>
    <p:sldId id="366" r:id="rId12"/>
    <p:sldId id="371" r:id="rId13"/>
    <p:sldId id="370" r:id="rId14"/>
    <p:sldId id="359" r:id="rId15"/>
    <p:sldId id="373" r:id="rId16"/>
    <p:sldId id="375" r:id="rId17"/>
    <p:sldId id="374" r:id="rId18"/>
    <p:sldId id="377" r:id="rId19"/>
    <p:sldId id="379" r:id="rId20"/>
    <p:sldId id="378" r:id="rId21"/>
    <p:sldId id="381" r:id="rId22"/>
    <p:sldId id="376" r:id="rId23"/>
    <p:sldId id="380" r:id="rId24"/>
    <p:sldId id="382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C8"/>
    <a:srgbClr val="FFECAF"/>
    <a:srgbClr val="33CC33"/>
    <a:srgbClr val="FF9933"/>
    <a:srgbClr val="FFD757"/>
    <a:srgbClr val="CCFFCC"/>
    <a:srgbClr val="0074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5957859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469794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F1BAE4B-1609-4CF2-B968-37D35774F234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1D34FAE-7111-4255-B6D6-E489CE494EAB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A17C0A-6DBA-4EC9-83BD-9E05A801E0EB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478561-406C-4565-B335-CF3188D45C18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F7145D-E6DE-4BD4-A0C2-7AFC5DE00FA5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8E0D44-E492-4FE2-8B6F-2CC56BBFEDFA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B52FC0E-2DE2-4106-9974-D174E4C1A4DA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1390E4-2BAF-4B2B-8CAC-CAD322D997B6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AD577A-F7DE-474D-958D-7A5E409BB3AF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0E8325-30AE-4CE6-A6A1-8968D8F8F939}" type="slidenum">
              <a:rPr lang="fr-FR" smtClean="0"/>
              <a:pPr/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444285-A9B9-4B14-A401-44F59EACB4E8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67883B-97CD-4BCC-8018-8C7468E42BA7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7B292C-4DB4-4849-990B-C01203159884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2026CC-7F02-4101-91FA-8716E607D15F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F0684D-D5FA-4CA2-B305-1741FCB57597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1496-D464-4F40-A3FA-728E202A93EB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86A000-AB2B-46AB-B96F-A833969E8E1B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7FA155-4D3C-4D3A-8303-CA57FC3EE9AC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91693D-FFCF-41B6-ABBD-C2713582F806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2ACA30-958B-4D93-B7E2-E121E95D67BB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5E1724-A8BC-4918-A627-DC1DC8A71475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25.png"/><Relationship Id="rId4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31.png"/><Relationship Id="rId4" Type="http://schemas.openxmlformats.org/officeDocument/2006/relationships/oleObject" Target="../embeddings/oleObject3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Fonctions affines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aphicFrame>
        <p:nvGraphicFramePr>
          <p:cNvPr id="8194" name="Object 39"/>
          <p:cNvGraphicFramePr>
            <a:graphicFrameLocks noChangeAspect="1"/>
          </p:cNvGraphicFramePr>
          <p:nvPr/>
        </p:nvGraphicFramePr>
        <p:xfrm>
          <a:off x="1725613" y="2714625"/>
          <a:ext cx="5672137" cy="1209675"/>
        </p:xfrm>
        <a:graphic>
          <a:graphicData uri="http://schemas.openxmlformats.org/presentationml/2006/ole">
            <p:oleObj spid="_x0000_s8196" name="Équation" r:id="rId4" imgW="901309" imgH="228501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9218" name="Object 39"/>
          <p:cNvGraphicFramePr>
            <a:graphicFrameLocks noChangeAspect="1"/>
          </p:cNvGraphicFramePr>
          <p:nvPr/>
        </p:nvGraphicFramePr>
        <p:xfrm>
          <a:off x="2284413" y="2346325"/>
          <a:ext cx="4554537" cy="1946275"/>
        </p:xfrm>
        <a:graphic>
          <a:graphicData uri="http://schemas.openxmlformats.org/presentationml/2006/ole">
            <p:oleObj spid="_x0000_s9220" name="Équation" r:id="rId4" imgW="723586" imgH="36814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aphicFrame>
        <p:nvGraphicFramePr>
          <p:cNvPr id="10242" name="Object 39"/>
          <p:cNvGraphicFramePr>
            <a:graphicFrameLocks noChangeAspect="1"/>
          </p:cNvGraphicFramePr>
          <p:nvPr/>
        </p:nvGraphicFramePr>
        <p:xfrm>
          <a:off x="2363788" y="2714625"/>
          <a:ext cx="4394200" cy="1209675"/>
        </p:xfrm>
        <a:graphic>
          <a:graphicData uri="http://schemas.openxmlformats.org/presentationml/2006/ole">
            <p:oleObj spid="_x0000_s10244" name="Équation" r:id="rId4" imgW="698500" imgH="2286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aphicFrame>
        <p:nvGraphicFramePr>
          <p:cNvPr id="11266" name="Object 39"/>
          <p:cNvGraphicFramePr>
            <a:graphicFrameLocks noChangeAspect="1"/>
          </p:cNvGraphicFramePr>
          <p:nvPr/>
        </p:nvGraphicFramePr>
        <p:xfrm>
          <a:off x="1685925" y="2714625"/>
          <a:ext cx="5549900" cy="1208088"/>
        </p:xfrm>
        <a:graphic>
          <a:graphicData uri="http://schemas.openxmlformats.org/presentationml/2006/ole">
            <p:oleObj spid="_x0000_s11268" name="Équation" r:id="rId4" imgW="914400" imgH="2286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rgbClr val="0042C8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2290" name="Object 39"/>
          <p:cNvGraphicFramePr>
            <a:graphicFrameLocks noChangeAspect="1"/>
          </p:cNvGraphicFramePr>
          <p:nvPr/>
        </p:nvGraphicFramePr>
        <p:xfrm>
          <a:off x="25400" y="1125538"/>
          <a:ext cx="5194300" cy="1946275"/>
        </p:xfrm>
        <a:graphic>
          <a:graphicData uri="http://schemas.openxmlformats.org/presentationml/2006/ole">
            <p:oleObj spid="_x0000_s12294" name="Équation" r:id="rId4" imgW="825500" imgH="368300" progId="Equation.3">
              <p:embed/>
            </p:oleObj>
          </a:graphicData>
        </a:graphic>
      </p:graphicFrame>
      <p:graphicFrame>
        <p:nvGraphicFramePr>
          <p:cNvPr id="79878" name="Object 39"/>
          <p:cNvGraphicFramePr>
            <a:graphicFrameLocks noChangeAspect="1"/>
          </p:cNvGraphicFramePr>
          <p:nvPr/>
        </p:nvGraphicFramePr>
        <p:xfrm>
          <a:off x="5076825" y="1125538"/>
          <a:ext cx="3435350" cy="1920875"/>
        </p:xfrm>
        <a:graphic>
          <a:graphicData uri="http://schemas.openxmlformats.org/presentationml/2006/ole">
            <p:oleObj spid="_x0000_s12295" name="Équation" r:id="rId5" imgW="533169" imgH="355446" progId="Equation.3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0" y="3141663"/>
            <a:ext cx="9144000" cy="2951162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835696" y="5373216"/>
            <a:ext cx="5400600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2/3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–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2/3</a:t>
            </a:r>
            <a:endParaRPr lang="fr-FR" sz="5400" dirty="0">
              <a:solidFill>
                <a:srgbClr val="0042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5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5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51720" y="4869160"/>
            <a:ext cx="4968552" cy="172819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13314" name="Object 39"/>
          <p:cNvGraphicFramePr>
            <a:graphicFrameLocks noChangeAspect="1"/>
          </p:cNvGraphicFramePr>
          <p:nvPr/>
        </p:nvGraphicFramePr>
        <p:xfrm>
          <a:off x="-36513" y="1058863"/>
          <a:ext cx="4794251" cy="2082800"/>
        </p:xfrm>
        <a:graphic>
          <a:graphicData uri="http://schemas.openxmlformats.org/presentationml/2006/ole">
            <p:oleObj spid="_x0000_s13318" name="Équation" r:id="rId4" imgW="761669" imgH="393529" progId="Equation.3">
              <p:embed/>
            </p:oleObj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81924" name="Object 39"/>
          <p:cNvGraphicFramePr>
            <a:graphicFrameLocks noChangeAspect="1"/>
          </p:cNvGraphicFramePr>
          <p:nvPr/>
        </p:nvGraphicFramePr>
        <p:xfrm>
          <a:off x="4500563" y="1047750"/>
          <a:ext cx="4121150" cy="2093913"/>
        </p:xfrm>
        <a:graphic>
          <a:graphicData uri="http://schemas.openxmlformats.org/presentationml/2006/ole">
            <p:oleObj spid="_x0000_s13319" name="Équation" r:id="rId5" imgW="609600" imgH="368300" progId="Equation.3">
              <p:embed/>
            </p:oleObj>
          </a:graphicData>
        </a:graphic>
      </p:graphicFrame>
      <p:sp>
        <p:nvSpPr>
          <p:cNvPr id="1331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0" name="Rectangle 22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1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2" name="Rectangle 25"/>
          <p:cNvSpPr>
            <a:spLocks noChangeArrowheads="1"/>
          </p:cNvSpPr>
          <p:nvPr/>
        </p:nvSpPr>
        <p:spPr bwMode="auto">
          <a:xfrm>
            <a:off x="0" y="19621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4" name="Rectangle 28"/>
          <p:cNvSpPr>
            <a:spLocks noChangeArrowheads="1"/>
          </p:cNvSpPr>
          <p:nvPr/>
        </p:nvSpPr>
        <p:spPr bwMode="auto">
          <a:xfrm>
            <a:off x="0" y="19621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5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34845" name="Picture 2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6865" y="4921461"/>
            <a:ext cx="1167383" cy="160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graphicFrame>
        <p:nvGraphicFramePr>
          <p:cNvPr id="14338" name="Object 39"/>
          <p:cNvGraphicFramePr>
            <a:graphicFrameLocks noChangeAspect="1"/>
          </p:cNvGraphicFramePr>
          <p:nvPr/>
        </p:nvGraphicFramePr>
        <p:xfrm>
          <a:off x="1087438" y="1230313"/>
          <a:ext cx="6954837" cy="1074737"/>
        </p:xfrm>
        <a:graphic>
          <a:graphicData uri="http://schemas.openxmlformats.org/presentationml/2006/ole">
            <p:oleObj spid="_x0000_s14342" name="Équation" r:id="rId4" imgW="1104900" imgH="203200" progId="Equation.3">
              <p:embed/>
            </p:oleObj>
          </a:graphicData>
        </a:graphic>
      </p:graphicFrame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5" cstate="print"/>
          <a:srcRect l="15610" t="15315" r="15610" b="15315"/>
          <a:stretch>
            <a:fillRect/>
          </a:stretch>
        </p:blipFill>
        <p:spPr bwMode="auto">
          <a:xfrm>
            <a:off x="5508625" y="3141663"/>
            <a:ext cx="3552825" cy="36512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5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6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endParaRPr lang="fr-FR" alt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0900" name="Object 39"/>
          <p:cNvGraphicFramePr>
            <a:graphicFrameLocks noChangeAspect="1"/>
          </p:cNvGraphicFramePr>
          <p:nvPr/>
        </p:nvGraphicFramePr>
        <p:xfrm>
          <a:off x="1116013" y="1916113"/>
          <a:ext cx="4795837" cy="1209675"/>
        </p:xfrm>
        <a:graphic>
          <a:graphicData uri="http://schemas.openxmlformats.org/presentationml/2006/ole">
            <p:oleObj spid="_x0000_s14343" name="Équation" r:id="rId6" imgW="761669" imgH="228501" progId="Equation.3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0" y="3284538"/>
            <a:ext cx="5580063" cy="3573462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n’est pas de la forme</a:t>
            </a: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32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» avec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deux réels.</a:t>
            </a:r>
          </a:p>
          <a:p>
            <a:pPr algn="just" eaLnBrk="1" hangingPunct="1">
              <a:defRPr/>
            </a:pPr>
            <a:endParaRPr lang="fr-FR" sz="36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Représentation graphique de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15362" name="Object 39"/>
          <p:cNvGraphicFramePr>
            <a:graphicFrameLocks noChangeAspect="1"/>
          </p:cNvGraphicFramePr>
          <p:nvPr/>
        </p:nvGraphicFramePr>
        <p:xfrm>
          <a:off x="1725613" y="1557338"/>
          <a:ext cx="5673725" cy="1208087"/>
        </p:xfrm>
        <a:graphic>
          <a:graphicData uri="http://schemas.openxmlformats.org/presentationml/2006/ole">
            <p:oleObj spid="_x0000_s15364" name="Équation" r:id="rId4" imgW="901309" imgH="228501" progId="Equation.3">
              <p:embed/>
            </p:oleObj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6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endParaRPr lang="fr-FR" alt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5" cstate="print"/>
          <a:srcRect l="31218" b="30630"/>
          <a:stretch>
            <a:fillRect/>
          </a:stretch>
        </p:blipFill>
        <p:spPr bwMode="auto">
          <a:xfrm>
            <a:off x="5554663" y="3160713"/>
            <a:ext cx="3554412" cy="36528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0" y="3284538"/>
            <a:ext cx="5580063" cy="3573462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n’est pas de la forme</a:t>
            </a: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32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» avec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deux 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réels et </a:t>
            </a:r>
            <a:r>
              <a:rPr lang="fr-FR" sz="3200" i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n’est pas définie sur 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OpenSymbol"/>
                <a:ea typeface="OpenSymbol"/>
                <a:cs typeface="Times New Roman" pitchFamily="18" charset="0"/>
              </a:rPr>
              <a:t>ℝ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2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fr-FR" sz="36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Représentation graphique de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    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5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.</a:t>
            </a:r>
            <a:endParaRPr lang="fr-FR" sz="5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aphicFrame>
        <p:nvGraphicFramePr>
          <p:cNvPr id="16386" name="Object 39"/>
          <p:cNvGraphicFramePr>
            <a:graphicFrameLocks noChangeAspect="1"/>
          </p:cNvGraphicFramePr>
          <p:nvPr/>
        </p:nvGraphicFramePr>
        <p:xfrm>
          <a:off x="684213" y="981075"/>
          <a:ext cx="6154737" cy="1208088"/>
        </p:xfrm>
        <a:graphic>
          <a:graphicData uri="http://schemas.openxmlformats.org/presentationml/2006/ole">
            <p:oleObj spid="_x0000_s16390" name="Équation" r:id="rId4" imgW="977900" imgH="228600" progId="Equation.3">
              <p:embed/>
            </p:oleObj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86019" name="Object 39"/>
          <p:cNvGraphicFramePr>
            <a:graphicFrameLocks noChangeAspect="1"/>
          </p:cNvGraphicFramePr>
          <p:nvPr/>
        </p:nvGraphicFramePr>
        <p:xfrm>
          <a:off x="684213" y="1916113"/>
          <a:ext cx="6715125" cy="1208087"/>
        </p:xfrm>
        <a:graphic>
          <a:graphicData uri="http://schemas.openxmlformats.org/presentationml/2006/ole">
            <p:oleObj spid="_x0000_s16391" name="Équation" r:id="rId5" imgW="1066800" imgH="228600" progId="Equation.3">
              <p:embed/>
            </p:oleObj>
          </a:graphicData>
        </a:graphic>
      </p:graphicFrame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5360792"/>
            <a:ext cx="748283" cy="94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40972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5301208"/>
            <a:ext cx="1512168" cy="92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907704" y="5013176"/>
            <a:ext cx="5472608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Pour chacune des fonctions proposées, indiquer s’il s’agit d’une fonction affine en répondant par VRAI ou FAUX. </a:t>
            </a:r>
            <a:r>
              <a:rPr lang="fr-FR" sz="4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/>
            </a:r>
            <a:br>
              <a:rPr lang="fr-FR" sz="4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4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/>
            </a:r>
            <a:br>
              <a:rPr lang="fr-FR" sz="4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4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Si la réponse est vraie, donner le coefficient directeur « </a:t>
            </a:r>
            <a:r>
              <a:rPr lang="fr-FR" sz="4000" i="1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a</a:t>
            </a:r>
            <a:r>
              <a:rPr lang="fr-FR" sz="4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 » et l’ordonnée à l’origine « </a:t>
            </a:r>
            <a:r>
              <a:rPr lang="fr-FR" sz="4000" i="1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b</a:t>
            </a:r>
            <a:r>
              <a:rPr lang="fr-FR" sz="4000" dirty="0" smtClean="0">
                <a:solidFill>
                  <a:srgbClr val="0042C8"/>
                </a:solidFill>
                <a:latin typeface="Georgia" pitchFamily="18" charset="0"/>
                <a:ea typeface="Times New Roman"/>
                <a:cs typeface="Arial" pitchFamily="34" charset="0"/>
              </a:rPr>
              <a:t> » de la droite représentant la fonction.</a:t>
            </a:r>
            <a:endParaRPr lang="fr-FR" sz="4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aphicFrame>
        <p:nvGraphicFramePr>
          <p:cNvPr id="17410" name="Object 39"/>
          <p:cNvGraphicFramePr>
            <a:graphicFrameLocks noChangeAspect="1"/>
          </p:cNvGraphicFramePr>
          <p:nvPr/>
        </p:nvGraphicFramePr>
        <p:xfrm>
          <a:off x="73025" y="836613"/>
          <a:ext cx="6875463" cy="1209675"/>
        </p:xfrm>
        <a:graphic>
          <a:graphicData uri="http://schemas.openxmlformats.org/presentationml/2006/ole">
            <p:oleObj spid="_x0000_s17416" name="Équation" r:id="rId4" imgW="1091726" imgH="228501" progId="Equation.3">
              <p:embed/>
            </p:oleObj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84995" name="Object 39"/>
          <p:cNvGraphicFramePr>
            <a:graphicFrameLocks noChangeAspect="1"/>
          </p:cNvGraphicFramePr>
          <p:nvPr/>
        </p:nvGraphicFramePr>
        <p:xfrm>
          <a:off x="88900" y="1557338"/>
          <a:ext cx="8154988" cy="1209675"/>
        </p:xfrm>
        <a:graphic>
          <a:graphicData uri="http://schemas.openxmlformats.org/presentationml/2006/ole">
            <p:oleObj spid="_x0000_s17417" name="Équation" r:id="rId5" imgW="1295400" imgH="228600" progId="Equation.3">
              <p:embed/>
            </p:oleObj>
          </a:graphicData>
        </a:graphic>
      </p:graphicFrame>
      <p:graphicFrame>
        <p:nvGraphicFramePr>
          <p:cNvPr id="84996" name="Object 39"/>
          <p:cNvGraphicFramePr>
            <a:graphicFrameLocks noChangeAspect="1"/>
          </p:cNvGraphicFramePr>
          <p:nvPr/>
        </p:nvGraphicFramePr>
        <p:xfrm>
          <a:off x="79375" y="2492375"/>
          <a:ext cx="5356225" cy="1008063"/>
        </p:xfrm>
        <a:graphic>
          <a:graphicData uri="http://schemas.openxmlformats.org/presentationml/2006/ole">
            <p:oleObj spid="_x0000_s17418" name="Équation" r:id="rId6" imgW="850531" imgH="190417" progId="Equation.3">
              <p:embed/>
            </p:oleObj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0" y="3357563"/>
            <a:ext cx="9144000" cy="3384550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–2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1</a:t>
            </a:r>
            <a:endParaRPr lang="fr-FR" sz="5400" dirty="0">
              <a:solidFill>
                <a:srgbClr val="004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67744" y="5229200"/>
            <a:ext cx="4608512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– 4 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5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95736" y="5229200"/>
            <a:ext cx="5184576" cy="108012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aphicFrame>
        <p:nvGraphicFramePr>
          <p:cNvPr id="18434" name="Object 39"/>
          <p:cNvGraphicFramePr>
            <a:graphicFrameLocks noChangeAspect="1"/>
          </p:cNvGraphicFramePr>
          <p:nvPr/>
        </p:nvGraphicFramePr>
        <p:xfrm>
          <a:off x="1725613" y="1052513"/>
          <a:ext cx="5672137" cy="1209675"/>
        </p:xfrm>
        <a:graphic>
          <a:graphicData uri="http://schemas.openxmlformats.org/presentationml/2006/ole">
            <p:oleObj spid="_x0000_s18438" name="Équation" r:id="rId4" imgW="901309" imgH="228501" progId="Equation.3">
              <p:embed/>
            </p:oleObj>
          </a:graphicData>
        </a:graphic>
      </p:graphicFrame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71989" y="5301208"/>
            <a:ext cx="748283" cy="93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65" name="Object 39"/>
          <p:cNvGraphicFramePr>
            <a:graphicFrameLocks noChangeAspect="1"/>
          </p:cNvGraphicFramePr>
          <p:nvPr/>
        </p:nvGraphicFramePr>
        <p:xfrm>
          <a:off x="1692275" y="1858963"/>
          <a:ext cx="5900738" cy="1354137"/>
        </p:xfrm>
        <a:graphic>
          <a:graphicData uri="http://schemas.openxmlformats.org/presentationml/2006/ole">
            <p:oleObj spid="_x0000_s18439" name="Équation" r:id="rId6" imgW="838200" imgH="2286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19458" name="Object 39"/>
          <p:cNvGraphicFramePr>
            <a:graphicFrameLocks noChangeAspect="1"/>
          </p:cNvGraphicFramePr>
          <p:nvPr/>
        </p:nvGraphicFramePr>
        <p:xfrm>
          <a:off x="88900" y="1125538"/>
          <a:ext cx="4554538" cy="1946275"/>
        </p:xfrm>
        <a:graphic>
          <a:graphicData uri="http://schemas.openxmlformats.org/presentationml/2006/ole">
            <p:oleObj spid="_x0000_s19462" name="Équation" r:id="rId4" imgW="723586" imgH="368140" progId="Equation.3">
              <p:embed/>
            </p:oleObj>
          </a:graphicData>
        </a:graphic>
      </p:graphicFrame>
      <p:graphicFrame>
        <p:nvGraphicFramePr>
          <p:cNvPr id="82947" name="Object 39"/>
          <p:cNvGraphicFramePr>
            <a:graphicFrameLocks noChangeAspect="1"/>
          </p:cNvGraphicFramePr>
          <p:nvPr/>
        </p:nvGraphicFramePr>
        <p:xfrm>
          <a:off x="4518025" y="1125538"/>
          <a:ext cx="2717800" cy="1946275"/>
        </p:xfrm>
        <a:graphic>
          <a:graphicData uri="http://schemas.openxmlformats.org/presentationml/2006/ole">
            <p:oleObj spid="_x0000_s19463" name="Équation" r:id="rId5" imgW="431613" imgH="36814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6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endParaRPr lang="fr-FR" alt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6" cstate="print"/>
          <a:srcRect l="15610" t="15315" r="15610" b="15315"/>
          <a:stretch>
            <a:fillRect/>
          </a:stretch>
        </p:blipFill>
        <p:spPr bwMode="auto">
          <a:xfrm>
            <a:off x="5554663" y="3160713"/>
            <a:ext cx="3554412" cy="36528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0" y="3284538"/>
            <a:ext cx="5580063" cy="3573462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n’est pas de la forme</a:t>
            </a: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32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» avec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deux 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réels</a:t>
            </a:r>
          </a:p>
          <a:p>
            <a:pPr algn="ctr" eaLnBrk="1" hangingPunct="1">
              <a:defRPr/>
            </a:pP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3200" i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n’est pas définie sur 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OpenSymbol"/>
                <a:ea typeface="OpenSymbol"/>
                <a:cs typeface="Times New Roman" pitchFamily="18" charset="0"/>
              </a:rPr>
              <a:t>ℝ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2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fr-FR" sz="36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Représentation graphique de </a:t>
            </a:r>
            <a:r>
              <a:rPr lang="fr-FR" sz="32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aphicFrame>
        <p:nvGraphicFramePr>
          <p:cNvPr id="20482" name="Object 39"/>
          <p:cNvGraphicFramePr>
            <a:graphicFrameLocks noChangeAspect="1"/>
          </p:cNvGraphicFramePr>
          <p:nvPr/>
        </p:nvGraphicFramePr>
        <p:xfrm>
          <a:off x="2365375" y="1125538"/>
          <a:ext cx="4395788" cy="1209675"/>
        </p:xfrm>
        <a:graphic>
          <a:graphicData uri="http://schemas.openxmlformats.org/presentationml/2006/ole">
            <p:oleObj spid="_x0000_s20486" name="Équation" r:id="rId4" imgW="698500" imgH="22860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9159" name="Object 39"/>
          <p:cNvGraphicFramePr>
            <a:graphicFrameLocks noChangeAspect="1"/>
          </p:cNvGraphicFramePr>
          <p:nvPr/>
        </p:nvGraphicFramePr>
        <p:xfrm>
          <a:off x="1781175" y="2133600"/>
          <a:ext cx="5514975" cy="1008063"/>
        </p:xfrm>
        <a:graphic>
          <a:graphicData uri="http://schemas.openxmlformats.org/presentationml/2006/ole">
            <p:oleObj spid="_x0000_s20487" name="Équation" r:id="rId5" imgW="876300" imgH="190500" progId="Equation.3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–16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endParaRPr lang="fr-FR" sz="5400" dirty="0">
              <a:solidFill>
                <a:srgbClr val="004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95736" y="5229200"/>
            <a:ext cx="4752528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           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endParaRPr lang="fr-FR" sz="5400" dirty="0">
              <a:solidFill>
                <a:srgbClr val="004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5229200"/>
            <a:ext cx="5256584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4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1506" name="Object 39"/>
          <p:cNvGraphicFramePr>
            <a:graphicFrameLocks noChangeAspect="1"/>
          </p:cNvGraphicFramePr>
          <p:nvPr/>
        </p:nvGraphicFramePr>
        <p:xfrm>
          <a:off x="1685925" y="1052736"/>
          <a:ext cx="5549900" cy="1208087"/>
        </p:xfrm>
        <a:graphic>
          <a:graphicData uri="http://schemas.openxmlformats.org/presentationml/2006/ole">
            <p:oleObj spid="_x0000_s21508" name="Équation" r:id="rId4" imgW="914400" imgH="228600" progId="Equation.3">
              <p:embed/>
            </p:oleObj>
          </a:graphicData>
        </a:graphic>
      </p:graphicFrame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1787796" cy="91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106760" y="2078484"/>
          <a:ext cx="6705600" cy="1206500"/>
        </p:xfrm>
        <a:graphic>
          <a:graphicData uri="http://schemas.openxmlformats.org/presentationml/2006/ole">
            <p:oleObj spid="_x0000_s21509" name="Équation" r:id="rId6" imgW="1104840" imgH="2286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1720" y="5373216"/>
            <a:ext cx="4968552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1"/>
          <p:cNvSpPr txBox="1">
            <a:spLocks noChangeArrowheads="1"/>
          </p:cNvSpPr>
          <p:nvPr/>
        </p:nvSpPr>
        <p:spPr bwMode="auto">
          <a:xfrm rot="884668">
            <a:off x="6673850" y="141288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alt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34925" y="1060450"/>
          <a:ext cx="4718050" cy="1946275"/>
        </p:xfrm>
        <a:graphic>
          <a:graphicData uri="http://schemas.openxmlformats.org/presentationml/2006/ole">
            <p:oleObj spid="_x0000_s1030" name="Équation" r:id="rId4" imgW="749300" imgH="368300" progId="Equation.3">
              <p:embed/>
            </p:oleObj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0" y="3141663"/>
            <a:ext cx="9144000" cy="2879725"/>
          </a:xfrm>
          <a:prstGeom prst="rect">
            <a:avLst/>
          </a:prstGeom>
          <a:noFill/>
        </p:spPr>
        <p:txBody>
          <a:bodyPr/>
          <a:lstStyle/>
          <a:p>
            <a:pPr algn="ctr" eaLnBrk="1" hangingPunct="1">
              <a:defRPr/>
            </a:pP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est de la forme</a:t>
            </a:r>
          </a:p>
          <a:p>
            <a:pPr algn="ctr" eaLnBrk="1" hangingPunct="1">
              <a:defRPr/>
            </a:pP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5000" i="1" dirty="0" err="1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fr-FR" sz="5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r>
              <a:rPr lang="fr-FR" sz="5000" dirty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endParaRPr lang="fr-FR" sz="50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fr-FR" sz="4400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fr-FR" sz="5400" i="1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= 2 et </a:t>
            </a:r>
            <a:r>
              <a:rPr lang="fr-FR" sz="5400" i="1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5400" dirty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 = –</a:t>
            </a:r>
            <a:r>
              <a:rPr lang="fr-FR" sz="5400" dirty="0" smtClean="0">
                <a:solidFill>
                  <a:srgbClr val="0042C8"/>
                </a:solidFill>
                <a:latin typeface="Times New Roman" pitchFamily="18" charset="0"/>
                <a:cs typeface="Times New Roman" pitchFamily="18" charset="0"/>
              </a:rPr>
              <a:t>2/3</a:t>
            </a:r>
            <a:endParaRPr lang="fr-FR" sz="5400" dirty="0">
              <a:solidFill>
                <a:srgbClr val="004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30" name="Object 39"/>
          <p:cNvGraphicFramePr>
            <a:graphicFrameLocks noChangeAspect="1"/>
          </p:cNvGraphicFramePr>
          <p:nvPr/>
        </p:nvGraphicFramePr>
        <p:xfrm>
          <a:off x="4645025" y="1052513"/>
          <a:ext cx="3598863" cy="1946275"/>
        </p:xfrm>
        <a:graphic>
          <a:graphicData uri="http://schemas.openxmlformats.org/presentationml/2006/ole">
            <p:oleObj spid="_x0000_s1031" name="Équation" r:id="rId5" imgW="571500" imgH="3683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1965325" y="2346325"/>
          <a:ext cx="5194300" cy="1946275"/>
        </p:xfrm>
        <a:graphic>
          <a:graphicData uri="http://schemas.openxmlformats.org/presentationml/2006/ole">
            <p:oleObj spid="_x0000_s2052" name="Équation" r:id="rId4" imgW="825500" imgH="3683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3074" name="Object 39"/>
          <p:cNvGraphicFramePr>
            <a:graphicFrameLocks noChangeAspect="1"/>
          </p:cNvGraphicFramePr>
          <p:nvPr/>
        </p:nvGraphicFramePr>
        <p:xfrm>
          <a:off x="2166938" y="2278063"/>
          <a:ext cx="4794250" cy="2082800"/>
        </p:xfrm>
        <a:graphic>
          <a:graphicData uri="http://schemas.openxmlformats.org/presentationml/2006/ole">
            <p:oleObj spid="_x0000_s3076" name="Équation" r:id="rId4" imgW="761669" imgH="393529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graphicFrame>
        <p:nvGraphicFramePr>
          <p:cNvPr id="4098" name="Object 39"/>
          <p:cNvGraphicFramePr>
            <a:graphicFrameLocks noChangeAspect="1"/>
          </p:cNvGraphicFramePr>
          <p:nvPr/>
        </p:nvGraphicFramePr>
        <p:xfrm>
          <a:off x="1087438" y="2781300"/>
          <a:ext cx="6954837" cy="1074738"/>
        </p:xfrm>
        <a:graphic>
          <a:graphicData uri="http://schemas.openxmlformats.org/presentationml/2006/ole">
            <p:oleObj spid="_x0000_s4100" name="Équation" r:id="rId4" imgW="1104900" imgH="2032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5122" name="Object 39"/>
          <p:cNvGraphicFramePr>
            <a:graphicFrameLocks noChangeAspect="1"/>
          </p:cNvGraphicFramePr>
          <p:nvPr/>
        </p:nvGraphicFramePr>
        <p:xfrm>
          <a:off x="1725613" y="2714625"/>
          <a:ext cx="5673725" cy="1208088"/>
        </p:xfrm>
        <a:graphic>
          <a:graphicData uri="http://schemas.openxmlformats.org/presentationml/2006/ole">
            <p:oleObj spid="_x0000_s5124" name="Équation" r:id="rId4" imgW="901309" imgH="228501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aphicFrame>
        <p:nvGraphicFramePr>
          <p:cNvPr id="6146" name="Object 39"/>
          <p:cNvGraphicFramePr>
            <a:graphicFrameLocks noChangeAspect="1"/>
          </p:cNvGraphicFramePr>
          <p:nvPr/>
        </p:nvGraphicFramePr>
        <p:xfrm>
          <a:off x="1484313" y="2714625"/>
          <a:ext cx="6154737" cy="1208088"/>
        </p:xfrm>
        <a:graphic>
          <a:graphicData uri="http://schemas.openxmlformats.org/presentationml/2006/ole">
            <p:oleObj spid="_x0000_s6148" name="Équation" r:id="rId4" imgW="977900" imgH="22860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aphicFrame>
        <p:nvGraphicFramePr>
          <p:cNvPr id="7170" name="Object 39"/>
          <p:cNvGraphicFramePr>
            <a:graphicFrameLocks noChangeAspect="1"/>
          </p:cNvGraphicFramePr>
          <p:nvPr/>
        </p:nvGraphicFramePr>
        <p:xfrm>
          <a:off x="1127125" y="2714625"/>
          <a:ext cx="6875463" cy="1209675"/>
        </p:xfrm>
        <a:graphic>
          <a:graphicData uri="http://schemas.openxmlformats.org/presentationml/2006/ole">
            <p:oleObj spid="_x0000_s7172" name="Équation" r:id="rId4" imgW="1091726" imgH="228501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211</Words>
  <Application>Microsoft Office PowerPoint</Application>
  <PresentationFormat>Affichage à l'écran (4:3)</PresentationFormat>
  <Paragraphs>128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Équation</vt:lpstr>
      <vt:lpstr>Diapositive 0</vt:lpstr>
      <vt:lpstr>Pour chacune des fonctions proposées, indiquer s’il s’agit d’une fonction affine en répondant par VRAI ou FAUX.   Si la réponse est vraie, donner le coefficient directeur « a » et l’ordonnée à l’origine « b » de la droite représentant la fonction.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256</cp:revision>
  <dcterms:created xsi:type="dcterms:W3CDTF">2008-11-15T15:38:50Z</dcterms:created>
  <dcterms:modified xsi:type="dcterms:W3CDTF">2015-01-11T21:02:00Z</dcterms:modified>
</cp:coreProperties>
</file>