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9"/>
  </p:notesMasterIdLst>
  <p:handoutMasterIdLst>
    <p:handoutMasterId r:id="rId30"/>
  </p:handoutMasterIdLst>
  <p:sldIdLst>
    <p:sldId id="386" r:id="rId2"/>
    <p:sldId id="358" r:id="rId3"/>
    <p:sldId id="363" r:id="rId4"/>
    <p:sldId id="409" r:id="rId5"/>
    <p:sldId id="410" r:id="rId6"/>
    <p:sldId id="411" r:id="rId7"/>
    <p:sldId id="433" r:id="rId8"/>
    <p:sldId id="413" r:id="rId9"/>
    <p:sldId id="388" r:id="rId10"/>
    <p:sldId id="414" r:id="rId11"/>
    <p:sldId id="415" r:id="rId12"/>
    <p:sldId id="416" r:id="rId13"/>
    <p:sldId id="417" r:id="rId14"/>
    <p:sldId id="359" r:id="rId15"/>
    <p:sldId id="419" r:id="rId16"/>
    <p:sldId id="420" r:id="rId17"/>
    <p:sldId id="421" r:id="rId18"/>
    <p:sldId id="422" r:id="rId19"/>
    <p:sldId id="435" r:id="rId20"/>
    <p:sldId id="434" r:id="rId21"/>
    <p:sldId id="425" r:id="rId22"/>
    <p:sldId id="426" r:id="rId23"/>
    <p:sldId id="427" r:id="rId24"/>
    <p:sldId id="428" r:id="rId25"/>
    <p:sldId id="429" r:id="rId26"/>
    <p:sldId id="430" r:id="rId27"/>
    <p:sldId id="360" r:id="rId28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7434"/>
    <a:srgbClr val="B4F147"/>
    <a:srgbClr val="0042C8"/>
    <a:srgbClr val="FFECAF"/>
    <a:srgbClr val="FF9933"/>
    <a:srgbClr val="FFD757"/>
    <a:srgbClr val="CC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>
        <p:scale>
          <a:sx n="50" d="100"/>
          <a:sy n="50" d="100"/>
        </p:scale>
        <p:origin x="-534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26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2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Fonctions affines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3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1980629" y="332656"/>
          <a:ext cx="7127875" cy="1400176"/>
        </p:xfrm>
        <a:graphic>
          <a:graphicData uri="http://schemas.openxmlformats.org/presentationml/2006/ole">
            <p:oleObj spid="_x0000_s141314" name="Équation" r:id="rId4" imgW="1993680" imgH="368280" progId="Equation.3">
              <p:embed/>
            </p:oleObj>
          </a:graphicData>
        </a:graphic>
      </p:graphicFrame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5" cstate="print"/>
          <a:srcRect l="37287" b="3500"/>
          <a:stretch>
            <a:fillRect/>
          </a:stretch>
        </p:blipFill>
        <p:spPr bwMode="auto">
          <a:xfrm>
            <a:off x="0" y="1728000"/>
            <a:ext cx="9164649" cy="512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2298700" y="44450"/>
          <a:ext cx="6491288" cy="1979613"/>
        </p:xfrm>
        <a:graphic>
          <a:graphicData uri="http://schemas.openxmlformats.org/presentationml/2006/ole">
            <p:oleObj spid="_x0000_s142338" name="Équation" r:id="rId4" imgW="1815840" imgH="520560" progId="Equation.3">
              <p:embed/>
            </p:oleObj>
          </a:graphicData>
        </a:graphic>
      </p:graphicFrame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5" cstate="print"/>
          <a:srcRect l="41736" b="14582"/>
          <a:stretch>
            <a:fillRect/>
          </a:stretch>
        </p:blipFill>
        <p:spPr bwMode="auto">
          <a:xfrm>
            <a:off x="0" y="1980000"/>
            <a:ext cx="9108545" cy="485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4" cstate="print"/>
          <a:srcRect l="41312" b="12248"/>
          <a:stretch>
            <a:fillRect/>
          </a:stretch>
        </p:blipFill>
        <p:spPr bwMode="auto">
          <a:xfrm>
            <a:off x="36000" y="1944000"/>
            <a:ext cx="9075245" cy="492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2525713" y="44450"/>
          <a:ext cx="6038850" cy="1979613"/>
        </p:xfrm>
        <a:graphic>
          <a:graphicData uri="http://schemas.openxmlformats.org/presentationml/2006/ole">
            <p:oleObj spid="_x0000_s143362" name="Équation" r:id="rId5" imgW="1688760" imgH="52056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2051720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 l="38346" b="12248"/>
          <a:stretch>
            <a:fillRect/>
          </a:stretch>
        </p:blipFill>
        <p:spPr bwMode="auto">
          <a:xfrm>
            <a:off x="36000" y="2124000"/>
            <a:ext cx="9114658" cy="471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2571750" y="-90984"/>
          <a:ext cx="5948363" cy="2655888"/>
        </p:xfrm>
        <a:graphic>
          <a:graphicData uri="http://schemas.openxmlformats.org/presentationml/2006/ole">
            <p:oleObj spid="_x0000_s144386" name="Équation" r:id="rId5" imgW="1663560" imgH="6984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rgbClr val="0042C8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Parmi les 4 droites dessinées, laquelle représente la </a:t>
            </a:r>
            <a:b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fonction donnée ?</a:t>
            </a: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4" cstate="print"/>
          <a:srcRect l="40041" b="1167"/>
          <a:stretch>
            <a:fillRect/>
          </a:stretch>
        </p:blipFill>
        <p:spPr bwMode="auto">
          <a:xfrm>
            <a:off x="0" y="1332000"/>
            <a:ext cx="9169702" cy="549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3059113" y="115888"/>
          <a:ext cx="4025900" cy="1168400"/>
        </p:xfrm>
        <a:graphic>
          <a:graphicData uri="http://schemas.openxmlformats.org/presentationml/2006/ole">
            <p:oleObj spid="_x0000_s145411" name="Équation" r:id="rId5" imgW="698400" imgH="190440" progId="Equation.3">
              <p:embed/>
            </p:oleObj>
          </a:graphicData>
        </a:graphic>
      </p:graphicFrame>
      <p:pic>
        <p:nvPicPr>
          <p:cNvPr id="145413" name="Picture 5"/>
          <p:cNvPicPr>
            <a:picLocks noChangeAspect="1" noChangeArrowheads="1"/>
          </p:cNvPicPr>
          <p:nvPr/>
        </p:nvPicPr>
        <p:blipFill>
          <a:blip r:embed="rId6" cstate="print"/>
          <a:srcRect l="40041" b="1167"/>
          <a:stretch>
            <a:fillRect/>
          </a:stretch>
        </p:blipFill>
        <p:spPr bwMode="auto">
          <a:xfrm>
            <a:off x="0" y="1332000"/>
            <a:ext cx="9169740" cy="549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à coins arrondis 6"/>
          <p:cNvSpPr/>
          <p:nvPr/>
        </p:nvSpPr>
        <p:spPr>
          <a:xfrm>
            <a:off x="611560" y="2852936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 l="37700" b="5833"/>
          <a:stretch>
            <a:fillRect/>
          </a:stretch>
        </p:blipFill>
        <p:spPr bwMode="auto">
          <a:xfrm>
            <a:off x="0" y="1188000"/>
            <a:ext cx="9117531" cy="563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3465513" y="115888"/>
          <a:ext cx="3294062" cy="1168400"/>
        </p:xfrm>
        <a:graphic>
          <a:graphicData uri="http://schemas.openxmlformats.org/presentationml/2006/ole">
            <p:oleObj spid="_x0000_s146434" name="Équation" r:id="rId5" imgW="571320" imgH="190440" progId="Equation.3">
              <p:embed/>
            </p:oleObj>
          </a:graphicData>
        </a:graphic>
      </p:graphicFrame>
      <p:pic>
        <p:nvPicPr>
          <p:cNvPr id="146436" name="Picture 4"/>
          <p:cNvPicPr>
            <a:picLocks noChangeAspect="1" noChangeArrowheads="1"/>
          </p:cNvPicPr>
          <p:nvPr/>
        </p:nvPicPr>
        <p:blipFill>
          <a:blip r:embed="rId6" cstate="print"/>
          <a:srcRect l="37700" b="5833"/>
          <a:stretch>
            <a:fillRect/>
          </a:stretch>
        </p:blipFill>
        <p:spPr bwMode="auto">
          <a:xfrm>
            <a:off x="0" y="1188000"/>
            <a:ext cx="9117612" cy="56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à coins arrondis 5"/>
          <p:cNvSpPr/>
          <p:nvPr/>
        </p:nvSpPr>
        <p:spPr>
          <a:xfrm>
            <a:off x="5508104" y="3501008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 l="42371" b="2916"/>
          <a:stretch>
            <a:fillRect/>
          </a:stretch>
        </p:blipFill>
        <p:spPr bwMode="auto">
          <a:xfrm>
            <a:off x="0" y="1260000"/>
            <a:ext cx="9107194" cy="557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5" cstate="print"/>
          <a:srcRect l="42371" b="2916"/>
          <a:stretch>
            <a:fillRect/>
          </a:stretch>
        </p:blipFill>
        <p:spPr bwMode="auto">
          <a:xfrm>
            <a:off x="0" y="1260000"/>
            <a:ext cx="9106938" cy="557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à coins arrondis 7"/>
          <p:cNvSpPr/>
          <p:nvPr/>
        </p:nvSpPr>
        <p:spPr>
          <a:xfrm>
            <a:off x="5508104" y="2276872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3563888" y="-171400"/>
          <a:ext cx="3024336" cy="1931203"/>
        </p:xfrm>
        <a:graphic>
          <a:graphicData uri="http://schemas.openxmlformats.org/presentationml/2006/ole">
            <p:oleObj spid="_x0000_s147458" name="Équation" r:id="rId6" imgW="571320" imgH="342720" progId="Equation.3">
              <p:embed/>
            </p:oleObj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4" cstate="print"/>
          <a:srcRect l="39342"/>
          <a:stretch>
            <a:fillRect/>
          </a:stretch>
        </p:blipFill>
        <p:spPr bwMode="auto">
          <a:xfrm>
            <a:off x="0" y="1206000"/>
            <a:ext cx="9089437" cy="56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2515" name="Picture 3"/>
          <p:cNvPicPr>
            <a:picLocks noChangeAspect="1" noChangeArrowheads="1"/>
          </p:cNvPicPr>
          <p:nvPr/>
        </p:nvPicPr>
        <p:blipFill>
          <a:blip r:embed="rId5" cstate="print"/>
          <a:srcRect l="39342"/>
          <a:stretch>
            <a:fillRect/>
          </a:stretch>
        </p:blipFill>
        <p:spPr bwMode="auto">
          <a:xfrm>
            <a:off x="0" y="1206000"/>
            <a:ext cx="9089370" cy="56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2267744" y="-99392"/>
          <a:ext cx="3672408" cy="1759198"/>
        </p:xfrm>
        <a:graphic>
          <a:graphicData uri="http://schemas.openxmlformats.org/presentationml/2006/ole">
            <p:oleObj spid="_x0000_s192514" name="Équation" r:id="rId6" imgW="761760" imgH="342720" progId="Equation.3">
              <p:embed/>
            </p:oleObj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6156176" y="3140968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Parmi les 4 droites dessinées, laquelle représente la </a:t>
            </a:r>
            <a:b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fonction donnée ?</a:t>
            </a: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39121"/>
          <a:stretch>
            <a:fillRect/>
          </a:stretch>
        </p:blipFill>
        <p:spPr bwMode="auto">
          <a:xfrm>
            <a:off x="0" y="1206960"/>
            <a:ext cx="9122445" cy="56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2660650" y="115888"/>
          <a:ext cx="4905375" cy="1168400"/>
        </p:xfrm>
        <a:graphic>
          <a:graphicData uri="http://schemas.openxmlformats.org/presentationml/2006/ole">
            <p:oleObj spid="_x0000_s183298" name="Équation" r:id="rId5" imgW="850680" imgH="190440" progId="Equation.3">
              <p:embed/>
            </p:oleObj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/>
          <a:srcRect l="39121"/>
          <a:stretch>
            <a:fillRect/>
          </a:stretch>
        </p:blipFill>
        <p:spPr bwMode="auto">
          <a:xfrm>
            <a:off x="0" y="1206000"/>
            <a:ext cx="9122490" cy="56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à coins arrondis 5"/>
          <p:cNvSpPr/>
          <p:nvPr/>
        </p:nvSpPr>
        <p:spPr>
          <a:xfrm>
            <a:off x="6156176" y="3140968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Parmi les 4 fonctions proposées, laquelle est représentée par </a:t>
            </a:r>
            <a:b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la droite donnée ?</a:t>
            </a: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 l="40253" b="8749"/>
          <a:stretch>
            <a:fillRect/>
          </a:stretch>
        </p:blipFill>
        <p:spPr bwMode="auto">
          <a:xfrm>
            <a:off x="0" y="1764000"/>
            <a:ext cx="9137475" cy="50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2730500" y="260350"/>
          <a:ext cx="5629275" cy="1400175"/>
        </p:xfrm>
        <a:graphic>
          <a:graphicData uri="http://schemas.openxmlformats.org/presentationml/2006/ole">
            <p:oleObj spid="_x0000_s150530" name="Équation" r:id="rId5" imgW="1574640" imgH="368280" progId="Equation.3">
              <p:embed/>
            </p:oleObj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899592" y="2852936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724128" y="260648"/>
            <a:ext cx="2808312" cy="720080"/>
          </a:xfrm>
          <a:prstGeom prst="roundRect">
            <a:avLst/>
          </a:prstGeom>
          <a:noFill/>
          <a:ln w="381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3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l="37287" b="3500"/>
          <a:stretch>
            <a:fillRect/>
          </a:stretch>
        </p:blipFill>
        <p:spPr bwMode="auto">
          <a:xfrm>
            <a:off x="0" y="1728000"/>
            <a:ext cx="9164649" cy="512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899592" y="2852936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796136" y="980728"/>
            <a:ext cx="3275856" cy="720080"/>
          </a:xfrm>
          <a:prstGeom prst="roundRect">
            <a:avLst/>
          </a:prstGeom>
          <a:noFill/>
          <a:ln w="381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51555" name="Object 39"/>
          <p:cNvGraphicFramePr>
            <a:graphicFrameLocks noChangeAspect="1"/>
          </p:cNvGraphicFramePr>
          <p:nvPr/>
        </p:nvGraphicFramePr>
        <p:xfrm>
          <a:off x="1981200" y="333375"/>
          <a:ext cx="7127875" cy="1400175"/>
        </p:xfrm>
        <a:graphic>
          <a:graphicData uri="http://schemas.openxmlformats.org/presentationml/2006/ole">
            <p:oleObj spid="_x0000_s151555" name="Équation" r:id="rId5" imgW="1993680" imgH="36828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579" name="Object 39"/>
          <p:cNvGraphicFramePr>
            <a:graphicFrameLocks noChangeAspect="1"/>
          </p:cNvGraphicFramePr>
          <p:nvPr/>
        </p:nvGraphicFramePr>
        <p:xfrm>
          <a:off x="2298700" y="44624"/>
          <a:ext cx="6491288" cy="1979613"/>
        </p:xfrm>
        <a:graphic>
          <a:graphicData uri="http://schemas.openxmlformats.org/presentationml/2006/ole">
            <p:oleObj spid="_x0000_s152579" name="Équation" r:id="rId4" imgW="1815840" imgH="520560" progId="Equation.3">
              <p:embed/>
            </p:oleObj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 l="41736" b="14582"/>
          <a:stretch>
            <a:fillRect/>
          </a:stretch>
        </p:blipFill>
        <p:spPr bwMode="auto">
          <a:xfrm>
            <a:off x="0" y="1980000"/>
            <a:ext cx="9108545" cy="485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508104" y="2996952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195736" y="764704"/>
            <a:ext cx="3024336" cy="1224136"/>
          </a:xfrm>
          <a:prstGeom prst="roundRect">
            <a:avLst/>
          </a:prstGeom>
          <a:noFill/>
          <a:ln w="381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l="41312" b="12248"/>
          <a:stretch>
            <a:fillRect/>
          </a:stretch>
        </p:blipFill>
        <p:spPr bwMode="auto">
          <a:xfrm>
            <a:off x="36000" y="1944000"/>
            <a:ext cx="9075245" cy="492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2525713" y="44450"/>
          <a:ext cx="6038850" cy="1979613"/>
        </p:xfrm>
        <a:graphic>
          <a:graphicData uri="http://schemas.openxmlformats.org/presentationml/2006/ole">
            <p:oleObj spid="_x0000_s153602" name="Équation" r:id="rId5" imgW="1688760" imgH="520560" progId="Equation.3">
              <p:embed/>
            </p:oleObj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295128" y="4005064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868144" y="44624"/>
            <a:ext cx="1944216" cy="720080"/>
          </a:xfrm>
          <a:prstGeom prst="roundRect">
            <a:avLst/>
          </a:prstGeom>
          <a:noFill/>
          <a:ln w="381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l="38346" b="12248"/>
          <a:stretch>
            <a:fillRect/>
          </a:stretch>
        </p:blipFill>
        <p:spPr bwMode="auto">
          <a:xfrm>
            <a:off x="36000" y="2124000"/>
            <a:ext cx="9114658" cy="471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Object 39"/>
          <p:cNvGraphicFramePr>
            <a:graphicFrameLocks noChangeAspect="1"/>
          </p:cNvGraphicFramePr>
          <p:nvPr/>
        </p:nvGraphicFramePr>
        <p:xfrm>
          <a:off x="2571750" y="-90984"/>
          <a:ext cx="5948363" cy="2655888"/>
        </p:xfrm>
        <a:graphic>
          <a:graphicData uri="http://schemas.openxmlformats.org/presentationml/2006/ole">
            <p:oleObj spid="_x0000_s154627" name="Équation" r:id="rId5" imgW="1663560" imgH="698400" progId="Equation.3">
              <p:embed/>
            </p:oleObj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2051720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755576" y="2780928"/>
            <a:ext cx="2520280" cy="1008112"/>
          </a:xfrm>
          <a:prstGeom prst="roundRect">
            <a:avLst/>
          </a:prstGeom>
          <a:solidFill>
            <a:srgbClr val="33CC33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 smtClean="0">
                <a:latin typeface="Georgia" pitchFamily="18" charset="0"/>
              </a:rPr>
              <a:t>Réponse</a:t>
            </a:r>
            <a:endParaRPr lang="fr-FR" sz="4000" dirty="0">
              <a:latin typeface="Georgia" pitchFamily="18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796136" y="44624"/>
            <a:ext cx="3024336" cy="1196752"/>
          </a:xfrm>
          <a:prstGeom prst="roundRect">
            <a:avLst/>
          </a:prstGeom>
          <a:noFill/>
          <a:ln w="381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3059832" y="115888"/>
          <a:ext cx="4025900" cy="1168400"/>
        </p:xfrm>
        <a:graphic>
          <a:graphicData uri="http://schemas.openxmlformats.org/presentationml/2006/ole">
            <p:oleObj spid="_x0000_s2056" name="Équation" r:id="rId4" imgW="698400" imgH="190440" progId="Equation.3">
              <p:embed/>
            </p:oleObj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/>
          <a:srcRect l="40041" b="1167"/>
          <a:stretch>
            <a:fillRect/>
          </a:stretch>
        </p:blipFill>
        <p:spPr bwMode="auto">
          <a:xfrm>
            <a:off x="0" y="1332000"/>
            <a:ext cx="9169702" cy="549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1" name="Picture 5"/>
          <p:cNvPicPr>
            <a:picLocks noChangeAspect="1" noChangeArrowheads="1"/>
          </p:cNvPicPr>
          <p:nvPr/>
        </p:nvPicPr>
        <p:blipFill>
          <a:blip r:embed="rId4" cstate="print"/>
          <a:srcRect l="37700" b="5833"/>
          <a:stretch>
            <a:fillRect/>
          </a:stretch>
        </p:blipFill>
        <p:spPr bwMode="auto">
          <a:xfrm>
            <a:off x="0" y="1188000"/>
            <a:ext cx="9117531" cy="563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3465513" y="115888"/>
          <a:ext cx="3294062" cy="1168400"/>
        </p:xfrm>
        <a:graphic>
          <a:graphicData uri="http://schemas.openxmlformats.org/presentationml/2006/ole">
            <p:oleObj spid="_x0000_s137218" name="Équation" r:id="rId5" imgW="571320" imgH="19044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/>
          <p:cNvPicPr>
            <a:picLocks noChangeAspect="1" noChangeArrowheads="1"/>
          </p:cNvPicPr>
          <p:nvPr/>
        </p:nvPicPr>
        <p:blipFill>
          <a:blip r:embed="rId4" cstate="print"/>
          <a:srcRect l="42371" b="2916"/>
          <a:stretch>
            <a:fillRect/>
          </a:stretch>
        </p:blipFill>
        <p:spPr bwMode="auto">
          <a:xfrm>
            <a:off x="0" y="1260000"/>
            <a:ext cx="9107194" cy="557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3563888" y="-171400"/>
          <a:ext cx="3024336" cy="1931203"/>
        </p:xfrm>
        <a:graphic>
          <a:graphicData uri="http://schemas.openxmlformats.org/presentationml/2006/ole">
            <p:oleObj spid="_x0000_s138242" name="Équation" r:id="rId5" imgW="571320" imgH="342720" progId="Equation.3">
              <p:embed/>
            </p:oleObj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4" cstate="print"/>
          <a:srcRect l="39342"/>
          <a:stretch>
            <a:fillRect/>
          </a:stretch>
        </p:blipFill>
        <p:spPr bwMode="auto">
          <a:xfrm>
            <a:off x="0" y="1206000"/>
            <a:ext cx="9089437" cy="56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2267744" y="-99392"/>
          <a:ext cx="3672408" cy="1759198"/>
        </p:xfrm>
        <a:graphic>
          <a:graphicData uri="http://schemas.openxmlformats.org/presentationml/2006/ole">
            <p:oleObj spid="_x0000_s139266" name="Équation" r:id="rId5" imgW="761760" imgH="34272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6" name="Object 39"/>
          <p:cNvGraphicFramePr>
            <a:graphicFrameLocks noChangeAspect="1"/>
          </p:cNvGraphicFramePr>
          <p:nvPr/>
        </p:nvGraphicFramePr>
        <p:xfrm>
          <a:off x="2660650" y="115888"/>
          <a:ext cx="4905375" cy="1168400"/>
        </p:xfrm>
        <a:graphic>
          <a:graphicData uri="http://schemas.openxmlformats.org/presentationml/2006/ole">
            <p:oleObj spid="_x0000_s155650" name="Équation" r:id="rId4" imgW="850680" imgH="190440" progId="Equation.3">
              <p:embed/>
            </p:oleObj>
          </a:graphicData>
        </a:graphic>
      </p:graphicFrame>
      <p:pic>
        <p:nvPicPr>
          <p:cNvPr id="155651" name="Picture 3"/>
          <p:cNvPicPr>
            <a:picLocks noChangeAspect="1" noChangeArrowheads="1"/>
          </p:cNvPicPr>
          <p:nvPr/>
        </p:nvPicPr>
        <p:blipFill>
          <a:blip r:embed="rId5" cstate="print"/>
          <a:srcRect l="38978"/>
          <a:stretch>
            <a:fillRect/>
          </a:stretch>
        </p:blipFill>
        <p:spPr bwMode="auto">
          <a:xfrm>
            <a:off x="0" y="1206960"/>
            <a:ext cx="9144000" cy="56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Parmi les 4 fonctions proposées, laquelle est représentée par </a:t>
            </a:r>
            <a:b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la droite donnée ?</a:t>
            </a: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907704" cy="1268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2469" name="Object 39"/>
          <p:cNvGraphicFramePr>
            <a:graphicFrameLocks noChangeAspect="1"/>
          </p:cNvGraphicFramePr>
          <p:nvPr/>
        </p:nvGraphicFramePr>
        <p:xfrm>
          <a:off x="2730500" y="260350"/>
          <a:ext cx="5629275" cy="1400175"/>
        </p:xfrm>
        <a:graphic>
          <a:graphicData uri="http://schemas.openxmlformats.org/presentationml/2006/ole">
            <p:oleObj spid="_x0000_s62469" name="Équation" r:id="rId4" imgW="1574640" imgH="368280" progId="Equation.3">
              <p:embed/>
            </p:oleObj>
          </a:graphicData>
        </a:graphic>
      </p:graphicFrame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5" cstate="print"/>
          <a:srcRect l="40253" b="8749"/>
          <a:stretch>
            <a:fillRect/>
          </a:stretch>
        </p:blipFill>
        <p:spPr bwMode="auto">
          <a:xfrm>
            <a:off x="0" y="1764000"/>
            <a:ext cx="9137475" cy="50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</Words>
  <Application>Microsoft Office PowerPoint</Application>
  <PresentationFormat>Affichage à l'écran (4:3)</PresentationFormat>
  <Paragraphs>85</Paragraphs>
  <Slides>27</Slides>
  <Notes>27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27</vt:i4>
      </vt:variant>
    </vt:vector>
  </HeadingPairs>
  <TitlesOfParts>
    <vt:vector size="30" baseType="lpstr">
      <vt:lpstr>Thème Office</vt:lpstr>
      <vt:lpstr>Équation</vt:lpstr>
      <vt:lpstr>Microsoft Éditeur d'équations 3.0</vt:lpstr>
      <vt:lpstr>Diapositive 0</vt:lpstr>
      <vt:lpstr>Parmi les 4 droites dessinées, laquelle représente la  fonction donnée ?</vt:lpstr>
      <vt:lpstr>Diapositive 2</vt:lpstr>
      <vt:lpstr>Diapositive 3</vt:lpstr>
      <vt:lpstr>Diapositive 4</vt:lpstr>
      <vt:lpstr>Diapositive 5</vt:lpstr>
      <vt:lpstr>Diapositive 6</vt:lpstr>
      <vt:lpstr>Parmi les 4 fonctions proposées, laquelle est représentée par  la droite donnée ?</vt:lpstr>
      <vt:lpstr>Diapositive 8</vt:lpstr>
      <vt:lpstr>Diapositive 9</vt:lpstr>
      <vt:lpstr>Diapositive 10</vt:lpstr>
      <vt:lpstr>Diapositive 11</vt:lpstr>
      <vt:lpstr>Diapositive 12</vt:lpstr>
      <vt:lpstr>Correction</vt:lpstr>
      <vt:lpstr>Parmi les 4 droites dessinées, laquelle représente la  fonction donnée ?</vt:lpstr>
      <vt:lpstr>Diapositive 15</vt:lpstr>
      <vt:lpstr>Diapositive 16</vt:lpstr>
      <vt:lpstr>Diapositive 17</vt:lpstr>
      <vt:lpstr>Diapositive 18</vt:lpstr>
      <vt:lpstr>Diapositive 19</vt:lpstr>
      <vt:lpstr>Parmi les 4 fonctions proposées, laquelle est représentée par  la droite donnée ?</vt:lpstr>
      <vt:lpstr>Diapositive 21</vt:lpstr>
      <vt:lpstr>Diapositive 22</vt:lpstr>
      <vt:lpstr>Diapositive 23</vt:lpstr>
      <vt:lpstr>Diapositive 24</vt:lpstr>
      <vt:lpstr>Diapositive 25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343</cp:revision>
  <dcterms:created xsi:type="dcterms:W3CDTF">2008-11-15T15:38:50Z</dcterms:created>
  <dcterms:modified xsi:type="dcterms:W3CDTF">2015-04-26T17:12:30Z</dcterms:modified>
</cp:coreProperties>
</file>