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  <p:sldMasterId id="2147483792" r:id="rId2"/>
  </p:sldMasterIdLst>
  <p:notesMasterIdLst>
    <p:notesMasterId r:id="rId28"/>
  </p:notesMasterIdLst>
  <p:sldIdLst>
    <p:sldId id="381" r:id="rId3"/>
    <p:sldId id="257" r:id="rId4"/>
    <p:sldId id="256" r:id="rId5"/>
    <p:sldId id="367" r:id="rId6"/>
    <p:sldId id="356" r:id="rId7"/>
    <p:sldId id="358" r:id="rId8"/>
    <p:sldId id="359" r:id="rId9"/>
    <p:sldId id="357" r:id="rId10"/>
    <p:sldId id="360" r:id="rId11"/>
    <p:sldId id="361" r:id="rId12"/>
    <p:sldId id="362" r:id="rId13"/>
    <p:sldId id="363" r:id="rId14"/>
    <p:sldId id="365" r:id="rId15"/>
    <p:sldId id="376" r:id="rId16"/>
    <p:sldId id="378" r:id="rId17"/>
    <p:sldId id="368" r:id="rId18"/>
    <p:sldId id="369" r:id="rId19"/>
    <p:sldId id="370" r:id="rId20"/>
    <p:sldId id="379" r:id="rId21"/>
    <p:sldId id="371" r:id="rId22"/>
    <p:sldId id="372" r:id="rId23"/>
    <p:sldId id="373" r:id="rId24"/>
    <p:sldId id="374" r:id="rId25"/>
    <p:sldId id="375" r:id="rId26"/>
    <p:sldId id="377" r:id="rId2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3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47" d="100"/>
          <a:sy n="47" d="100"/>
        </p:scale>
        <p:origin x="-6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2586EC8-D91E-41E7-A823-33F75934228F}" type="datetimeFigureOut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1053A40-66BD-440B-B227-F80C15925D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4A844A2E-7EDF-4CAA-AEA6-8C8CFFA69A88}" type="slidenum">
              <a:rPr lang="fr-FR" smtClean="0"/>
              <a:pPr>
                <a:defRPr/>
              </a:pPr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3A01CC-5AEB-4F22-8AF5-620567CAD5F3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E36B41-5A87-4F2E-96A7-50BC7842CDD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4D3DBF-C58D-4EE5-B071-196461EE769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EA3CC2-0168-4C81-A37E-F6C1EEC6DCF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58AE39-E533-46C3-9F05-2A149EA42F3C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F01023-58BC-4C99-9166-8088B77B2CB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C2DEA1-3C83-4707-AF58-73FC331DABBD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2243A1-586A-44F2-AECE-B73395D753E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EF686D-0F4D-4626-838C-2A9BA2A67E9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3E68A8-7451-4776-9DAB-30B88BC70F9C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FR" smtClean="0"/>
              <a:t>f</a:t>
            </a:r>
          </a:p>
        </p:txBody>
      </p:sp>
      <p:sp>
        <p:nvSpPr>
          <p:cNvPr id="1536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6BF38-F859-4849-95F6-297EB0AA5A7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43F9B2-4C9E-4D46-A37B-F28D882A7D4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C585E7-7201-4B48-8F0B-894ACB6D4D5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EE4DC3-F181-470B-97C9-EFEF4E52A11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30F300-D25C-483C-A231-CFABFFD2AF3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6FF538-AA06-41F4-9A5C-8B21302C888A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fr-F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735FD9-AAE8-4F16-9296-3399813F9EF9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672078-8838-484F-92DF-A645F9F9510C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12DA6E-600B-48F8-8482-A39EF1A54E95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A76947-74CD-46F7-9173-4B40D2CD65D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10128E-55D6-421E-A085-8AC0EDABAD9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4D64A4-5815-465D-A9D1-BFC050688D0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A20C9E-B769-4752-AAEE-6E81BC5A339B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82F1CA-550A-428B-BF2B-28572415F63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75D2-EF45-4BE9-88DF-684C041CF752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C8676-0BC9-4FEC-B7F2-0358986B34E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AC89A-2CFE-4F9D-8AA3-BE48C143CB20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170CD-50C5-43EB-8BB0-9EA73FFF5A2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F4979-674F-49C3-AD28-D4419492C470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EBCF7-6E33-45B0-AA0B-DE0C9C1CD1C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7BD51-E900-4328-BBB8-DAF6FAF04302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D0AEC-7367-4150-A457-DBABD8A768C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FF17B-650B-4D83-A487-30E54643A277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05C37-EEDE-497E-AFA3-9CF20AAAEBC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7438D-7941-4205-B3E4-B783C1E64DDD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97B94-0447-4647-B5C0-819D89A7F4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DA7F1-8727-4E6B-86B3-549CCF1F959D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C38C4-ECA6-4B2E-BA11-999307D8E9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9150A-D544-4523-BBB3-DBBA43617531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C1D5D-7826-4783-BD42-A80F0A401A9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E4E66-505B-4086-B435-BE6CBEB65019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5012D-7A55-4FA6-8B5F-8FD7ED3A618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D34A3-4248-4405-AE76-177B83F54002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839C7-CC9A-44AD-95F4-BDC56807DBB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FFBD6-6E9F-4BD9-86A7-1CE27E114B20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C6A88-85E1-4ED6-8066-46E428B184F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AB04-1528-444B-9630-29BF4DAEFBB2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F0FF8-97AB-46B1-8C40-CF8996CCFE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DEBEA-6C5C-429E-A6D6-196D0D2E941D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8D873-A2F0-4758-A7D4-90A6064CE32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8D593-F34B-4153-BE9F-04F66F3E61BD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4618B-0BA1-420E-BCCE-6AC3FACB261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301E0-5F3F-4264-8ED7-ED160EEC13C6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03C0D-2BE3-4E75-9847-A6B8AF12639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25A53-E215-420A-AC39-087A62D330F6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8D7D8-9095-496D-A083-D0EB29EFAE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E1186-4CA9-45B7-9674-EE9FB834161A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4A250-C532-4853-8E18-315ABC475C6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E6F59-D011-4749-83B8-E8135AAC3787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C15A4-EED4-4187-B030-287BBE996B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04412-F3B4-4A0C-BD9F-FBDD078EB587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E0912-2317-414D-A3B6-920F44E7C6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A8864-97A1-400B-9DA5-EC151EB9F272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D9107-A262-4711-ABD9-E979389BA22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DB2ED-9286-4AF4-BDD7-D9065D08668F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B64E7-07D8-432B-8D62-0FE16C0AA4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E0335-9FF8-429C-B072-D0FDEBA86E7D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06F84-E7EB-4564-B3EA-B83738232A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C0CD73-80C1-46E2-8DBD-0A674EAB585D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DC87CA-7C1F-4E2E-984D-845AADAA0D3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A28DA0-96DA-4EB7-B8D5-7D2317F4D9E6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084E55-8B63-46F5-83A0-BB2E56B4D6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58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Notion de fonction 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600" b="1" cap="small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3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ZoneTexte 11"/>
          <p:cNvSpPr txBox="1">
            <a:spLocks noChangeArrowheads="1"/>
          </p:cNvSpPr>
          <p:nvPr/>
        </p:nvSpPr>
        <p:spPr bwMode="auto">
          <a:xfrm>
            <a:off x="0" y="579755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– 6 a pour image – 4.</a:t>
            </a:r>
          </a:p>
        </p:txBody>
      </p:sp>
      <p:sp>
        <p:nvSpPr>
          <p:cNvPr id="5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ZoneTexte 11"/>
          <p:cNvSpPr txBox="1">
            <a:spLocks noChangeArrowheads="1"/>
          </p:cNvSpPr>
          <p:nvPr/>
        </p:nvSpPr>
        <p:spPr bwMode="auto">
          <a:xfrm>
            <a:off x="0" y="579755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 est l’image de –1.</a:t>
            </a:r>
          </a:p>
        </p:txBody>
      </p:sp>
      <p:sp>
        <p:nvSpPr>
          <p:cNvPr id="5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ZoneTexte 11"/>
          <p:cNvSpPr txBox="1">
            <a:spLocks noChangeArrowheads="1"/>
          </p:cNvSpPr>
          <p:nvPr/>
        </p:nvSpPr>
        <p:spPr bwMode="auto">
          <a:xfrm>
            <a:off x="0" y="579755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L’image de 5 est positive.</a:t>
            </a:r>
          </a:p>
        </p:txBody>
      </p:sp>
      <p:sp>
        <p:nvSpPr>
          <p:cNvPr id="5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ZoneTexte 11"/>
          <p:cNvSpPr txBox="1">
            <a:spLocks noChangeArrowheads="1"/>
          </p:cNvSpPr>
          <p:nvPr/>
        </p:nvSpPr>
        <p:spPr bwMode="auto">
          <a:xfrm>
            <a:off x="0" y="579755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(– 2) = 0</a:t>
            </a:r>
          </a:p>
        </p:txBody>
      </p:sp>
      <p:sp>
        <p:nvSpPr>
          <p:cNvPr id="5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ZoneTexte 11"/>
          <p:cNvSpPr txBox="1">
            <a:spLocks noChangeArrowheads="1"/>
          </p:cNvSpPr>
          <p:nvPr/>
        </p:nvSpPr>
        <p:spPr bwMode="auto">
          <a:xfrm>
            <a:off x="0" y="5797550"/>
            <a:ext cx="70929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L’image de 7 est 3.</a:t>
            </a:r>
          </a:p>
        </p:txBody>
      </p:sp>
      <p:sp>
        <p:nvSpPr>
          <p:cNvPr id="6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5" name="Organigramme : Connecteur 4"/>
          <p:cNvSpPr>
            <a:spLocks noChangeAspect="1"/>
          </p:cNvSpPr>
          <p:nvPr/>
        </p:nvSpPr>
        <p:spPr>
          <a:xfrm>
            <a:off x="8496300" y="828675"/>
            <a:ext cx="360363" cy="358775"/>
          </a:xfrm>
          <a:prstGeom prst="flowChartConnector">
            <a:avLst/>
          </a:prstGeom>
          <a:noFill/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8675688" y="1052513"/>
            <a:ext cx="0" cy="194468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H="1">
            <a:off x="4140200" y="1052513"/>
            <a:ext cx="446405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ZoneTexte 11"/>
          <p:cNvSpPr txBox="1">
            <a:spLocks noChangeArrowheads="1"/>
          </p:cNvSpPr>
          <p:nvPr/>
        </p:nvSpPr>
        <p:spPr bwMode="auto">
          <a:xfrm>
            <a:off x="215900" y="5961063"/>
            <a:ext cx="2124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(0) = 6</a:t>
            </a:r>
          </a:p>
        </p:txBody>
      </p:sp>
      <p:sp>
        <p:nvSpPr>
          <p:cNvPr id="5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Organigramme : Connecteur 8"/>
          <p:cNvSpPr>
            <a:spLocks noChangeAspect="1"/>
          </p:cNvSpPr>
          <p:nvPr/>
        </p:nvSpPr>
        <p:spPr>
          <a:xfrm>
            <a:off x="3959225" y="2808288"/>
            <a:ext cx="360363" cy="360362"/>
          </a:xfrm>
          <a:prstGeom prst="flowChartConnector">
            <a:avLst/>
          </a:prstGeom>
          <a:noFill/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>
            <a:off x="250825" y="6308725"/>
            <a:ext cx="1657350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ZoneTexte 16"/>
          <p:cNvSpPr txBox="1">
            <a:spLocks noChangeArrowheads="1"/>
          </p:cNvSpPr>
          <p:nvPr/>
        </p:nvSpPr>
        <p:spPr bwMode="auto">
          <a:xfrm>
            <a:off x="2700338" y="5949950"/>
            <a:ext cx="30956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4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44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(0) = 0</a:t>
            </a:r>
            <a:endParaRPr lang="fr-FR" sz="4400" i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ZoneTexte 11"/>
          <p:cNvSpPr txBox="1">
            <a:spLocks noChangeArrowheads="1"/>
          </p:cNvSpPr>
          <p:nvPr/>
        </p:nvSpPr>
        <p:spPr bwMode="auto">
          <a:xfrm>
            <a:off x="0" y="5797550"/>
            <a:ext cx="6588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(–3) = –2</a:t>
            </a:r>
          </a:p>
        </p:txBody>
      </p:sp>
      <p:sp>
        <p:nvSpPr>
          <p:cNvPr id="6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5" name="Organigramme : Connecteur 4"/>
          <p:cNvSpPr>
            <a:spLocks noChangeAspect="1"/>
          </p:cNvSpPr>
          <p:nvPr/>
        </p:nvSpPr>
        <p:spPr>
          <a:xfrm>
            <a:off x="2016125" y="4068763"/>
            <a:ext cx="360363" cy="358775"/>
          </a:xfrm>
          <a:prstGeom prst="flowChartConnector">
            <a:avLst/>
          </a:prstGeom>
          <a:noFill/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2195513" y="2997200"/>
            <a:ext cx="0" cy="1295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2195513" y="4292600"/>
            <a:ext cx="1944687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ZoneTexte 11"/>
          <p:cNvSpPr txBox="1">
            <a:spLocks noChangeArrowheads="1"/>
          </p:cNvSpPr>
          <p:nvPr/>
        </p:nvSpPr>
        <p:spPr bwMode="auto">
          <a:xfrm>
            <a:off x="0" y="5745163"/>
            <a:ext cx="49323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4 a pour antécédent –2.</a:t>
            </a:r>
          </a:p>
        </p:txBody>
      </p:sp>
      <p:sp>
        <p:nvSpPr>
          <p:cNvPr id="5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6" name="Organigramme : Connecteur 5"/>
          <p:cNvSpPr>
            <a:spLocks noChangeAspect="1"/>
          </p:cNvSpPr>
          <p:nvPr/>
        </p:nvSpPr>
        <p:spPr>
          <a:xfrm>
            <a:off x="3851275" y="115888"/>
            <a:ext cx="504825" cy="504825"/>
          </a:xfrm>
          <a:prstGeom prst="flowChartConnector">
            <a:avLst/>
          </a:prstGeom>
          <a:noFill/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13" name="Connecteur droit 12"/>
          <p:cNvCxnSpPr/>
          <p:nvPr/>
        </p:nvCxnSpPr>
        <p:spPr>
          <a:xfrm>
            <a:off x="179388" y="6092825"/>
            <a:ext cx="453707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403350" y="6165850"/>
            <a:ext cx="53641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4 n’a pas d’antécédent.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4140200" y="404813"/>
            <a:ext cx="4535488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>
            <a:off x="250825" y="404813"/>
            <a:ext cx="381635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ZoneTexte 11"/>
          <p:cNvSpPr txBox="1">
            <a:spLocks noChangeArrowheads="1"/>
          </p:cNvSpPr>
          <p:nvPr/>
        </p:nvSpPr>
        <p:spPr bwMode="auto">
          <a:xfrm>
            <a:off x="0" y="6002338"/>
            <a:ext cx="658812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2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Une solution de</a:t>
            </a:r>
            <a:r>
              <a:rPr lang="fr-FR" sz="42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fr-FR" sz="42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42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42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0 est 6.</a:t>
            </a:r>
            <a:endParaRPr lang="fr-FR" sz="4200" i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6" name="Organigramme : Connecteur 5"/>
          <p:cNvSpPr>
            <a:spLocks noChangeAspect="1"/>
          </p:cNvSpPr>
          <p:nvPr/>
        </p:nvSpPr>
        <p:spPr>
          <a:xfrm>
            <a:off x="7848600" y="2771775"/>
            <a:ext cx="358775" cy="360363"/>
          </a:xfrm>
          <a:prstGeom prst="flowChartConnector">
            <a:avLst/>
          </a:prstGeom>
          <a:noFill/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4140200" y="2997200"/>
            <a:ext cx="4535488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250825" y="2997200"/>
            <a:ext cx="3889375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rganigramme : Connecteur 11"/>
          <p:cNvSpPr>
            <a:spLocks noChangeAspect="1"/>
          </p:cNvSpPr>
          <p:nvPr/>
        </p:nvSpPr>
        <p:spPr>
          <a:xfrm>
            <a:off x="3851275" y="2997200"/>
            <a:ext cx="358775" cy="360363"/>
          </a:xfrm>
          <a:prstGeom prst="flowChartConnector">
            <a:avLst/>
          </a:prstGeom>
          <a:noFill/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fr-FR" sz="5800" smtClean="0">
                <a:solidFill>
                  <a:srgbClr val="005BD3"/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À partir de la courbe représentative d’une fonction </a:t>
            </a:r>
            <a:r>
              <a:rPr lang="fr-FR" sz="5800" i="1" smtClean="0">
                <a:solidFill>
                  <a:srgbClr val="005BD3"/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f </a:t>
            </a:r>
            <a:r>
              <a:rPr lang="fr-FR" sz="5800" smtClean="0">
                <a:solidFill>
                  <a:srgbClr val="005BD3"/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sur [-6 ; 7], </a:t>
            </a:r>
            <a:br>
              <a:rPr lang="fr-FR" sz="5800" smtClean="0">
                <a:solidFill>
                  <a:srgbClr val="005BD3"/>
                </a:solidFill>
                <a:latin typeface="Georgia" pitchFamily="18" charset="0"/>
                <a:ea typeface="Times New Roman" pitchFamily="18" charset="0"/>
                <a:cs typeface="Arial" charset="0"/>
              </a:rPr>
            </a:br>
            <a:r>
              <a:rPr lang="fr-FR" sz="5800" smtClean="0">
                <a:solidFill>
                  <a:srgbClr val="005BD3"/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répondre aux questions par VRAI ou FAUX.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ZoneTexte 11"/>
          <p:cNvSpPr txBox="1">
            <a:spLocks noChangeArrowheads="1"/>
          </p:cNvSpPr>
          <p:nvPr/>
        </p:nvSpPr>
        <p:spPr bwMode="auto">
          <a:xfrm>
            <a:off x="0" y="5661025"/>
            <a:ext cx="5508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0 est un antécédent de 2.</a:t>
            </a:r>
          </a:p>
        </p:txBody>
      </p:sp>
      <p:sp>
        <p:nvSpPr>
          <p:cNvPr id="5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6" name="Organigramme : Connecteur 5"/>
          <p:cNvSpPr>
            <a:spLocks noChangeAspect="1"/>
          </p:cNvSpPr>
          <p:nvPr/>
        </p:nvSpPr>
        <p:spPr>
          <a:xfrm>
            <a:off x="3851275" y="1482725"/>
            <a:ext cx="433388" cy="433388"/>
          </a:xfrm>
          <a:prstGeom prst="flowChartConnector">
            <a:avLst/>
          </a:prstGeom>
          <a:noFill/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250825" y="1700213"/>
            <a:ext cx="3889375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10" name="Connecteur droit 9"/>
          <p:cNvCxnSpPr/>
          <p:nvPr/>
        </p:nvCxnSpPr>
        <p:spPr>
          <a:xfrm>
            <a:off x="179388" y="6021388"/>
            <a:ext cx="5040312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0" y="6165850"/>
            <a:ext cx="70199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0 n’est pas un antécédent de 2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4140200" y="1700213"/>
            <a:ext cx="4535488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3492500" y="1700213"/>
            <a:ext cx="0" cy="1295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8459788" y="1700213"/>
            <a:ext cx="0" cy="1295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ZoneTexte 11"/>
          <p:cNvSpPr txBox="1">
            <a:spLocks noChangeArrowheads="1"/>
          </p:cNvSpPr>
          <p:nvPr/>
        </p:nvSpPr>
        <p:spPr bwMode="auto">
          <a:xfrm>
            <a:off x="0" y="5797550"/>
            <a:ext cx="68754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– 6 a pour image – 4.</a:t>
            </a:r>
          </a:p>
        </p:txBody>
      </p:sp>
      <p:sp>
        <p:nvSpPr>
          <p:cNvPr id="5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6" name="Organigramme : Connecteur 5"/>
          <p:cNvSpPr>
            <a:spLocks noChangeAspect="1"/>
          </p:cNvSpPr>
          <p:nvPr/>
        </p:nvSpPr>
        <p:spPr>
          <a:xfrm>
            <a:off x="71438" y="5364163"/>
            <a:ext cx="360362" cy="360362"/>
          </a:xfrm>
          <a:prstGeom prst="flowChartConnector">
            <a:avLst/>
          </a:prstGeom>
          <a:noFill/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250825" y="2997200"/>
            <a:ext cx="0" cy="25923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250825" y="5589588"/>
            <a:ext cx="3889375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ZoneTexte 11"/>
          <p:cNvSpPr txBox="1">
            <a:spLocks noChangeArrowheads="1"/>
          </p:cNvSpPr>
          <p:nvPr/>
        </p:nvSpPr>
        <p:spPr bwMode="auto">
          <a:xfrm>
            <a:off x="0" y="5797550"/>
            <a:ext cx="70199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 est l’image de –1.</a:t>
            </a:r>
          </a:p>
        </p:txBody>
      </p:sp>
      <p:sp>
        <p:nvSpPr>
          <p:cNvPr id="5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6" name="Organigramme : Connecteur 5"/>
          <p:cNvSpPr>
            <a:spLocks noChangeAspect="1"/>
          </p:cNvSpPr>
          <p:nvPr/>
        </p:nvSpPr>
        <p:spPr>
          <a:xfrm>
            <a:off x="3311525" y="1511300"/>
            <a:ext cx="360363" cy="360363"/>
          </a:xfrm>
          <a:prstGeom prst="flowChartConnector">
            <a:avLst/>
          </a:prstGeom>
          <a:noFill/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3492500" y="1700213"/>
            <a:ext cx="0" cy="129698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3492500" y="1700213"/>
            <a:ext cx="64770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ZoneTexte 11"/>
          <p:cNvSpPr txBox="1">
            <a:spLocks noChangeArrowheads="1"/>
          </p:cNvSpPr>
          <p:nvPr/>
        </p:nvSpPr>
        <p:spPr bwMode="auto">
          <a:xfrm>
            <a:off x="0" y="5797550"/>
            <a:ext cx="7164388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L’image de 5 est positive.</a:t>
            </a:r>
          </a:p>
        </p:txBody>
      </p:sp>
      <p:sp>
        <p:nvSpPr>
          <p:cNvPr id="5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6" name="Organigramme : Connecteur 5"/>
          <p:cNvSpPr>
            <a:spLocks noChangeAspect="1"/>
          </p:cNvSpPr>
          <p:nvPr/>
        </p:nvSpPr>
        <p:spPr>
          <a:xfrm>
            <a:off x="7164388" y="3933825"/>
            <a:ext cx="360362" cy="360363"/>
          </a:xfrm>
          <a:prstGeom prst="flowChartConnector">
            <a:avLst/>
          </a:prstGeom>
          <a:noFill/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7380288" y="2997200"/>
            <a:ext cx="0" cy="11525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H="1">
            <a:off x="4103688" y="4149725"/>
            <a:ext cx="327660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14" name="Connecteur droit 13"/>
          <p:cNvCxnSpPr/>
          <p:nvPr/>
        </p:nvCxnSpPr>
        <p:spPr>
          <a:xfrm>
            <a:off x="3492500" y="6165850"/>
            <a:ext cx="1871663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2987675" y="6165850"/>
            <a:ext cx="2808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négative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ZoneTexte 11"/>
          <p:cNvSpPr txBox="1">
            <a:spLocks noChangeArrowheads="1"/>
          </p:cNvSpPr>
          <p:nvPr/>
        </p:nvSpPr>
        <p:spPr bwMode="auto">
          <a:xfrm>
            <a:off x="0" y="5797550"/>
            <a:ext cx="60848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(– 2) = 0</a:t>
            </a:r>
          </a:p>
        </p:txBody>
      </p:sp>
      <p:sp>
        <p:nvSpPr>
          <p:cNvPr id="5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8" name="Organigramme : Connecteur 7"/>
          <p:cNvSpPr>
            <a:spLocks noChangeAspect="1"/>
          </p:cNvSpPr>
          <p:nvPr/>
        </p:nvSpPr>
        <p:spPr>
          <a:xfrm>
            <a:off x="2627313" y="2808288"/>
            <a:ext cx="477837" cy="476250"/>
          </a:xfrm>
          <a:prstGeom prst="flowChartConnector">
            <a:avLst/>
          </a:prstGeom>
          <a:noFill/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2916238" y="2997200"/>
            <a:ext cx="1223962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ZoneTexte 11"/>
          <p:cNvSpPr txBox="1">
            <a:spLocks noChangeArrowheads="1"/>
          </p:cNvSpPr>
          <p:nvPr/>
        </p:nvSpPr>
        <p:spPr bwMode="auto">
          <a:xfrm>
            <a:off x="0" y="5797550"/>
            <a:ext cx="70929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 a pour image – 2.</a:t>
            </a:r>
          </a:p>
        </p:txBody>
      </p:sp>
      <p:sp>
        <p:nvSpPr>
          <p:cNvPr id="6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N°0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4787900" y="2998788"/>
            <a:ext cx="0" cy="122237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H="1">
            <a:off x="4140200" y="4292600"/>
            <a:ext cx="64770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" name="Organigramme : Connecteur 16"/>
          <p:cNvSpPr>
            <a:spLocks noChangeAspect="1"/>
          </p:cNvSpPr>
          <p:nvPr/>
        </p:nvSpPr>
        <p:spPr>
          <a:xfrm>
            <a:off x="4608513" y="4103688"/>
            <a:ext cx="358775" cy="360362"/>
          </a:xfrm>
          <a:prstGeom prst="flowChartConnector">
            <a:avLst/>
          </a:prstGeom>
          <a:noFill/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ZoneTexte 11"/>
          <p:cNvSpPr txBox="1">
            <a:spLocks noChangeArrowheads="1"/>
          </p:cNvSpPr>
          <p:nvPr/>
        </p:nvSpPr>
        <p:spPr bwMode="auto">
          <a:xfrm>
            <a:off x="0" y="579755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L’image de 7 est 3.</a:t>
            </a:r>
          </a:p>
        </p:txBody>
      </p:sp>
      <p:sp>
        <p:nvSpPr>
          <p:cNvPr id="6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ZoneTexte 11"/>
          <p:cNvSpPr txBox="1">
            <a:spLocks noChangeArrowheads="1"/>
          </p:cNvSpPr>
          <p:nvPr/>
        </p:nvSpPr>
        <p:spPr bwMode="auto">
          <a:xfrm>
            <a:off x="0" y="579755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(0) = 6</a:t>
            </a:r>
          </a:p>
        </p:txBody>
      </p:sp>
      <p:sp>
        <p:nvSpPr>
          <p:cNvPr id="5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ZoneTexte 11"/>
          <p:cNvSpPr txBox="1">
            <a:spLocks noChangeArrowheads="1"/>
          </p:cNvSpPr>
          <p:nvPr/>
        </p:nvSpPr>
        <p:spPr bwMode="auto">
          <a:xfrm>
            <a:off x="0" y="579755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(–3) = –2</a:t>
            </a:r>
          </a:p>
        </p:txBody>
      </p:sp>
      <p:sp>
        <p:nvSpPr>
          <p:cNvPr id="6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ZoneTexte 11"/>
          <p:cNvSpPr txBox="1">
            <a:spLocks noChangeArrowheads="1"/>
          </p:cNvSpPr>
          <p:nvPr/>
        </p:nvSpPr>
        <p:spPr bwMode="auto">
          <a:xfrm>
            <a:off x="0" y="579755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4 a pour antécédent –2.</a:t>
            </a:r>
          </a:p>
        </p:txBody>
      </p:sp>
      <p:sp>
        <p:nvSpPr>
          <p:cNvPr id="5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ZoneTexte 11"/>
          <p:cNvSpPr txBox="1">
            <a:spLocks noChangeArrowheads="1"/>
          </p:cNvSpPr>
          <p:nvPr/>
        </p:nvSpPr>
        <p:spPr bwMode="auto">
          <a:xfrm>
            <a:off x="0" y="579755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6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Une solution de</a:t>
            </a:r>
            <a:r>
              <a:rPr lang="fr-FR" sz="56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fr-FR" sz="56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56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6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0 est 6.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6000" i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 l="20374" t="11339" r="6792" b="14172"/>
          <a:stretch>
            <a:fillRect/>
          </a:stretch>
        </p:blipFill>
        <p:spPr bwMode="auto">
          <a:xfrm>
            <a:off x="0" y="26988"/>
            <a:ext cx="9109075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ZoneTexte 11"/>
          <p:cNvSpPr txBox="1">
            <a:spLocks noChangeArrowheads="1"/>
          </p:cNvSpPr>
          <p:nvPr/>
        </p:nvSpPr>
        <p:spPr bwMode="auto">
          <a:xfrm>
            <a:off x="0" y="579755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0 est un antécédent de 2.</a:t>
            </a:r>
          </a:p>
        </p:txBody>
      </p:sp>
      <p:sp>
        <p:nvSpPr>
          <p:cNvPr id="5" name="Espace réservé du numéro de diapositive 7"/>
          <p:cNvSpPr txBox="1">
            <a:spLocks/>
          </p:cNvSpPr>
          <p:nvPr/>
        </p:nvSpPr>
        <p:spPr bwMode="auto">
          <a:xfrm>
            <a:off x="0" y="0"/>
            <a:ext cx="1979613" cy="90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000" b="1" dirty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249</Words>
  <Application>Microsoft Office PowerPoint</Application>
  <PresentationFormat>Affichage à l'écran (4:3)</PresentationFormat>
  <Paragraphs>88</Paragraphs>
  <Slides>25</Slides>
  <Notes>25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Thème Office</vt:lpstr>
      <vt:lpstr>1_Thème Office</vt:lpstr>
      <vt:lpstr>Diapositive 0</vt:lpstr>
      <vt:lpstr>À partir de la courbe représentative d’une fonction f sur [-6 ; 7],  répondre aux questions par VRAI ou FAUX.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Correction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Marielle Séguy</cp:lastModifiedBy>
  <cp:revision>239</cp:revision>
  <dcterms:created xsi:type="dcterms:W3CDTF">2008-11-15T15:38:50Z</dcterms:created>
  <dcterms:modified xsi:type="dcterms:W3CDTF">2015-04-23T09:58:10Z</dcterms:modified>
</cp:coreProperties>
</file>