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85" r:id="rId3"/>
    <p:sldId id="258" r:id="rId4"/>
    <p:sldId id="263" r:id="rId5"/>
    <p:sldId id="266" r:id="rId6"/>
    <p:sldId id="268" r:id="rId7"/>
    <p:sldId id="270" r:id="rId8"/>
    <p:sldId id="273" r:id="rId9"/>
    <p:sldId id="275" r:id="rId10"/>
    <p:sldId id="277" r:id="rId11"/>
    <p:sldId id="279" r:id="rId12"/>
    <p:sldId id="280" r:id="rId13"/>
    <p:sldId id="284" r:id="rId14"/>
    <p:sldId id="259" r:id="rId15"/>
    <p:sldId id="265" r:id="rId16"/>
    <p:sldId id="267" r:id="rId17"/>
    <p:sldId id="269" r:id="rId18"/>
    <p:sldId id="271" r:id="rId19"/>
    <p:sldId id="272" r:id="rId20"/>
    <p:sldId id="274" r:id="rId21"/>
    <p:sldId id="276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6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F6B0E2-AB3A-4833-8A73-4F1225F33DCD}" type="datetimeFigureOut">
              <a:rPr lang="fr-FR" smtClean="0"/>
              <a:pPr/>
              <a:t>02/07/2016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EF8D88-C75C-40A4-9CA0-6076036A5A58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>
                <a:solidFill>
                  <a:schemeClr val="accent3">
                    <a:lumMod val="75000"/>
                  </a:schemeClr>
                </a:solidFill>
              </a:rPr>
              <a:t>Coordonnées de points du plan</a:t>
            </a:r>
          </a:p>
          <a:p>
            <a:pPr marL="0" indent="0" algn="ctr">
              <a:buNone/>
            </a:pPr>
            <a:r>
              <a:rPr lang="fr-FR" sz="48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Série </a:t>
            </a:r>
            <a:r>
              <a:rPr lang="fr-FR" sz="48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fr-FR" sz="4800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4819799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2015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08720"/>
            <a:ext cx="4676775" cy="48196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Q8</a:t>
            </a:r>
            <a:endParaRPr lang="fr-FR" sz="28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877272"/>
            <a:ext cx="9143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4000" dirty="0" smtClean="0">
                <a:solidFill>
                  <a:schemeClr val="accent1">
                    <a:lumMod val="50000"/>
                  </a:schemeClr>
                </a:solidFill>
              </a:rPr>
              <a:t>[AB] est un diamètre du cercle</a:t>
            </a:r>
            <a:endParaRPr lang="fr-FR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11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A( 1 ; 3)          B( 4 ; 7 )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Q9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A( 1 ; 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−3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)       B( 4 ; 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</a:rPr>
              <a:t>−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1 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)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908720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Q10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636912"/>
            <a:ext cx="91439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fr-FR" sz="6600" b="1" i="1" dirty="0" smtClean="0">
                <a:solidFill>
                  <a:schemeClr val="accent1">
                    <a:lumMod val="50000"/>
                  </a:schemeClr>
                </a:solidFill>
              </a:rPr>
              <a:t>Correction</a:t>
            </a:r>
            <a:endParaRPr lang="fr-FR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107504" y="2350345"/>
            <a:ext cx="1944216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Image 11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910827"/>
            <a:ext cx="5419725" cy="5467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1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72944" y="2545935"/>
                <a:ext cx="14133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=3</m:t>
                      </m:r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944" y="2545935"/>
                <a:ext cx="1413336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179512" y="2345829"/>
            <a:ext cx="1944216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Image 7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33450"/>
            <a:ext cx="5362575" cy="5429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2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444952" y="2541419"/>
                <a:ext cx="141333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=5</m:t>
                      </m:r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52" y="2541419"/>
                <a:ext cx="1413336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19633" y="1947118"/>
            <a:ext cx="4067944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Image 12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020954"/>
            <a:ext cx="5010150" cy="5391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3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260100" y="2117348"/>
                <a:ext cx="3375796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9+4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13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00" y="2117348"/>
                <a:ext cx="3375796" cy="5739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0" y="1858541"/>
            <a:ext cx="3534770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Image 14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7171" y="930067"/>
            <a:ext cx="4857750" cy="5476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4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843414" y="2028771"/>
                <a:ext cx="1847942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13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414" y="2028771"/>
                <a:ext cx="1847942" cy="5739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43867" y="2420888"/>
            <a:ext cx="4067944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5</a:t>
            </a:r>
            <a:endParaRPr lang="fr-FR" sz="2800" dirty="0">
              <a:latin typeface="+mj-lt"/>
            </a:endParaRPr>
          </a:p>
        </p:txBody>
      </p:sp>
      <p:pic>
        <p:nvPicPr>
          <p:cNvPr id="20" name="Image 19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5177482" cy="49035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332108" y="2591118"/>
                <a:ext cx="3375796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9+9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108" y="2591118"/>
                <a:ext cx="3375796" cy="5739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35621" y="2265065"/>
            <a:ext cx="4067944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6</a:t>
            </a:r>
            <a:endParaRPr lang="fr-FR" sz="2800" dirty="0">
              <a:latin typeface="+mj-lt"/>
            </a:endParaRPr>
          </a:p>
        </p:txBody>
      </p:sp>
      <p:pic>
        <p:nvPicPr>
          <p:cNvPr id="22" name="Image 21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28923"/>
            <a:ext cx="5028840" cy="49643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150587" y="2430903"/>
                <a:ext cx="3773341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25+25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=5</m:t>
                      </m:r>
                      <m:rad>
                        <m:radPr>
                          <m:degHide m:val="on"/>
                          <m:ctrlP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87" y="2430903"/>
                <a:ext cx="3773341" cy="5827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68880"/>
            <a:ext cx="9144000" cy="117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4800" dirty="0" smtClean="0">
                <a:solidFill>
                  <a:schemeClr val="accent3">
                    <a:lumMod val="50000"/>
                  </a:schemeClr>
                </a:solidFill>
              </a:rPr>
              <a:t>Déterminer la distance AB.</a:t>
            </a: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2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0" y="2539752"/>
            <a:ext cx="4067944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" name="Image 20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170330"/>
            <a:ext cx="5038725" cy="4943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7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246688" y="2705590"/>
                <a:ext cx="3574568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16+4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88" y="2705590"/>
                <a:ext cx="3574568" cy="5827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1799692" y="771804"/>
            <a:ext cx="5544616" cy="105841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" name="Image 21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611" y="1823120"/>
            <a:ext cx="4676775" cy="48196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8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060158" y="1009650"/>
                <a:ext cx="5023683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=2×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4+1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0158" y="1009650"/>
                <a:ext cx="5023683" cy="5827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33657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A( 1 ; 3)        B( 4 ; 7 )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339752" y="3789040"/>
            <a:ext cx="4067944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9</a:t>
            </a:r>
            <a:endParaRPr lang="fr-FR" sz="28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742626" y="3959270"/>
                <a:ext cx="3139962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9+16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=5</m:t>
                      </m:r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626" y="3959270"/>
                <a:ext cx="3139962" cy="5739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28249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A( 1 ; 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−3</a:t>
            </a:r>
            <a:r>
              <a:rPr lang="fr-FR" sz="66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)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     B( 4 ; 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−1 </a:t>
            </a:r>
            <a:r>
              <a:rPr lang="fr-FR" sz="6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)</a:t>
            </a:r>
            <a:endParaRPr lang="fr-FR" sz="66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411760" y="3846060"/>
            <a:ext cx="4067944" cy="914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908720"/>
            <a:ext cx="792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latin typeface="+mj-lt"/>
              </a:rPr>
              <a:t>Q</a:t>
            </a:r>
            <a:r>
              <a:rPr lang="fr-FR" sz="2800" dirty="0" smtClean="0">
                <a:latin typeface="+mj-lt"/>
              </a:rPr>
              <a:t>10</a:t>
            </a:r>
            <a:endParaRPr lang="fr-FR" sz="2800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757834" y="4016290"/>
                <a:ext cx="3375796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9+4</m:t>
                          </m:r>
                        </m:e>
                      </m:rad>
                      <m:r>
                        <a:rPr lang="fr-FR" sz="2800" b="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80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28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13</m:t>
                          </m:r>
                        </m:e>
                      </m:rad>
                    </m:oMath>
                  </m:oMathPara>
                </a14:m>
                <a:endParaRPr lang="fr-FR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7834" y="4016290"/>
                <a:ext cx="3375796" cy="57394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10801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6600" b="1" i="1" dirty="0" smtClean="0">
                <a:solidFill>
                  <a:schemeClr val="accent1">
                    <a:lumMod val="50000"/>
                  </a:schemeClr>
                </a:solidFill>
              </a:rPr>
              <a:t>Fin</a:t>
            </a:r>
            <a:endParaRPr lang="fr-FR" sz="66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2136" y="908720"/>
            <a:ext cx="5419725" cy="5467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Q1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711" y="922922"/>
            <a:ext cx="5362575" cy="5429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Q2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6925" y="908720"/>
            <a:ext cx="5010150" cy="5391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Q3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4530" y="908720"/>
            <a:ext cx="4857750" cy="5476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Q4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Q5</a:t>
            </a:r>
            <a:endParaRPr lang="fr-FR" sz="2800" dirty="0">
              <a:latin typeface="+mj-lt"/>
            </a:endParaRPr>
          </a:p>
        </p:txBody>
      </p:sp>
      <p:pic>
        <p:nvPicPr>
          <p:cNvPr id="8" name="Image 7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70330"/>
            <a:ext cx="5400600" cy="50669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Q6</a:t>
            </a:r>
            <a:endParaRPr lang="fr-FR" sz="2800" dirty="0">
              <a:latin typeface="+mj-lt"/>
            </a:endParaRPr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24745"/>
            <a:ext cx="5223186" cy="50405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:\Documents and Settings\Propriétaire\Local Settings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2637" y="1077813"/>
            <a:ext cx="5038725" cy="4943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95536" y="908720"/>
            <a:ext cx="609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+mj-lt"/>
              </a:rPr>
              <a:t>Q7</a:t>
            </a:r>
            <a:endParaRPr lang="fr-FR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</TotalTime>
  <Words>167</Words>
  <Application>Microsoft Office PowerPoint</Application>
  <PresentationFormat>Affichage à l'écran (4:3)</PresentationFormat>
  <Paragraphs>41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Débit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Calculer une distance</dc:title>
  <dc:creator>RIGAUX</dc:creator>
  <cp:lastModifiedBy>auderi</cp:lastModifiedBy>
  <cp:revision>52</cp:revision>
  <dcterms:created xsi:type="dcterms:W3CDTF">2014-10-05T12:33:28Z</dcterms:created>
  <dcterms:modified xsi:type="dcterms:W3CDTF">2016-07-02T13:23:53Z</dcterms:modified>
</cp:coreProperties>
</file>