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69" r:id="rId4"/>
    <p:sldId id="270" r:id="rId5"/>
    <p:sldId id="274" r:id="rId6"/>
    <p:sldId id="275" r:id="rId7"/>
    <p:sldId id="271" r:id="rId8"/>
    <p:sldId id="272" r:id="rId9"/>
    <p:sldId id="273" r:id="rId10"/>
    <p:sldId id="277" r:id="rId11"/>
    <p:sldId id="276" r:id="rId12"/>
    <p:sldId id="268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F7FC3-637B-4053-8F6D-F6457F9CF258}" type="datetimeFigureOut">
              <a:rPr lang="fr-FR" smtClean="0"/>
              <a:t>08/10/2017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47B09-C776-4B3D-BCFA-1659EF1C0A4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B97AA-7416-433E-A089-465DBBE27190}" type="datetimeFigureOut">
              <a:rPr lang="fr-FR" smtClean="0"/>
              <a:t>08/10/2017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DA0F0-B760-4E60-83E5-2D9DE6D5E0A1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DA0F0-B760-4E60-83E5-2D9DE6D5E0A1}" type="slidenum">
              <a:rPr lang="fr-FR" smtClean="0"/>
              <a:t>7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EA826-9036-443A-91A4-C80B0FE2C2E7}" type="datetimeFigureOut">
              <a:rPr lang="fr-FR" smtClean="0"/>
              <a:pPr/>
              <a:t>08/10/2017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49E68-CB4E-4AFC-AF75-0539AA34FCB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fr-FR" b="1" dirty="0" smtClean="0"/>
              <a:t>Vision dans l’espace - 4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2949744"/>
            <a:ext cx="9144000" cy="1752600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/>
                </a:solidFill>
              </a:rPr>
              <a:t>Un observateur dessine ce qu’il voit d’un solide</a:t>
            </a:r>
            <a:r>
              <a:rPr lang="fr-FR" sz="3900" dirty="0" smtClean="0">
                <a:solidFill>
                  <a:schemeClr val="tx1"/>
                </a:solidFill>
              </a:rPr>
              <a:t>, 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dans quelle direction regarde-t-il ?</a:t>
            </a:r>
            <a:endParaRPr lang="fr-F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380" y="2835332"/>
            <a:ext cx="2487174" cy="261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Image 29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2566" y="2971074"/>
            <a:ext cx="1977851" cy="211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9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grpSp>
        <p:nvGrpSpPr>
          <p:cNvPr id="47" name="Groupe 46"/>
          <p:cNvGrpSpPr/>
          <p:nvPr/>
        </p:nvGrpSpPr>
        <p:grpSpPr>
          <a:xfrm>
            <a:off x="44560" y="1550786"/>
            <a:ext cx="5404800" cy="4150462"/>
            <a:chOff x="44560" y="1550786"/>
            <a:chExt cx="5404800" cy="4150462"/>
          </a:xfrm>
        </p:grpSpPr>
        <p:grpSp>
          <p:nvGrpSpPr>
            <p:cNvPr id="32" name="Groupe 12"/>
            <p:cNvGrpSpPr/>
            <p:nvPr/>
          </p:nvGrpSpPr>
          <p:grpSpPr>
            <a:xfrm>
              <a:off x="3362260" y="4824011"/>
              <a:ext cx="1934272" cy="877237"/>
              <a:chOff x="2915816" y="4149080"/>
              <a:chExt cx="1934272" cy="877237"/>
            </a:xfrm>
          </p:grpSpPr>
          <p:cxnSp>
            <p:nvCxnSpPr>
              <p:cNvPr id="45" name="Connecteur droit avec flèche 44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6" name="Rectangle 45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Groupe 16"/>
            <p:cNvGrpSpPr/>
            <p:nvPr/>
          </p:nvGrpSpPr>
          <p:grpSpPr>
            <a:xfrm>
              <a:off x="1730548" y="1550786"/>
              <a:ext cx="1728192" cy="1143000"/>
              <a:chOff x="2987824" y="4286526"/>
              <a:chExt cx="1728192" cy="1143000"/>
            </a:xfrm>
          </p:grpSpPr>
          <p:cxnSp>
            <p:nvCxnSpPr>
              <p:cNvPr id="43" name="Connecteur droit avec flèche 42"/>
              <p:cNvCxnSpPr/>
              <p:nvPr/>
            </p:nvCxnSpPr>
            <p:spPr>
              <a:xfrm>
                <a:off x="3851920" y="4725144"/>
                <a:ext cx="0" cy="7043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Rectangle 43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4" name="Connecteur droit avec flèche 33"/>
            <p:cNvCxnSpPr/>
            <p:nvPr/>
          </p:nvCxnSpPr>
          <p:spPr>
            <a:xfrm flipV="1">
              <a:off x="1192511" y="4519827"/>
              <a:ext cx="723779" cy="4545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Rectangle 35"/>
            <p:cNvSpPr/>
            <p:nvPr/>
          </p:nvSpPr>
          <p:spPr>
            <a:xfrm>
              <a:off x="223331" y="477144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e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37" name="Groupe 22"/>
            <p:cNvGrpSpPr/>
            <p:nvPr/>
          </p:nvGrpSpPr>
          <p:grpSpPr>
            <a:xfrm>
              <a:off x="44560" y="2591973"/>
              <a:ext cx="1728192" cy="883287"/>
              <a:chOff x="2795837" y="4255823"/>
              <a:chExt cx="1728192" cy="883287"/>
            </a:xfrm>
          </p:grpSpPr>
          <p:cxnSp>
            <p:nvCxnSpPr>
              <p:cNvPr id="41" name="Connecteur droit avec flèche 40"/>
              <p:cNvCxnSpPr/>
              <p:nvPr/>
            </p:nvCxnSpPr>
            <p:spPr>
              <a:xfrm>
                <a:off x="3851920" y="4725144"/>
                <a:ext cx="609679" cy="41396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" name="Rectangle 41"/>
              <p:cNvSpPr/>
              <p:nvPr/>
            </p:nvSpPr>
            <p:spPr>
              <a:xfrm>
                <a:off x="2795837" y="4255823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d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e 26"/>
            <p:cNvGrpSpPr/>
            <p:nvPr/>
          </p:nvGrpSpPr>
          <p:grpSpPr>
            <a:xfrm>
              <a:off x="3697230" y="2988165"/>
              <a:ext cx="1752130" cy="668986"/>
              <a:chOff x="3121896" y="4386017"/>
              <a:chExt cx="1752130" cy="668986"/>
            </a:xfrm>
          </p:grpSpPr>
          <p:cxnSp>
            <p:nvCxnSpPr>
              <p:cNvPr id="39" name="Connecteur droit avec flèche 38"/>
              <p:cNvCxnSpPr/>
              <p:nvPr/>
            </p:nvCxnSpPr>
            <p:spPr>
              <a:xfrm flipH="1">
                <a:off x="3121896" y="4725144"/>
                <a:ext cx="730024" cy="32985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Rectangle 39"/>
              <p:cNvSpPr/>
              <p:nvPr/>
            </p:nvSpPr>
            <p:spPr>
              <a:xfrm>
                <a:off x="3145834" y="4386017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2970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566" y="2971074"/>
            <a:ext cx="1977851" cy="211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10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pic>
        <p:nvPicPr>
          <p:cNvPr id="33" name="Image 32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2722" y="3596642"/>
            <a:ext cx="2560326" cy="192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" name="Groupe 46"/>
          <p:cNvGrpSpPr/>
          <p:nvPr/>
        </p:nvGrpSpPr>
        <p:grpSpPr>
          <a:xfrm>
            <a:off x="44560" y="1550786"/>
            <a:ext cx="5404800" cy="4150462"/>
            <a:chOff x="44560" y="1550786"/>
            <a:chExt cx="5404800" cy="4150462"/>
          </a:xfrm>
        </p:grpSpPr>
        <p:grpSp>
          <p:nvGrpSpPr>
            <p:cNvPr id="48" name="Groupe 12"/>
            <p:cNvGrpSpPr/>
            <p:nvPr/>
          </p:nvGrpSpPr>
          <p:grpSpPr>
            <a:xfrm>
              <a:off x="3362260" y="4824011"/>
              <a:ext cx="1934272" cy="877237"/>
              <a:chOff x="2915816" y="4149080"/>
              <a:chExt cx="1934272" cy="877237"/>
            </a:xfrm>
          </p:grpSpPr>
          <p:cxnSp>
            <p:nvCxnSpPr>
              <p:cNvPr id="60" name="Connecteur droit avec flèche 59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1" name="Rectangle 60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" name="Groupe 16"/>
            <p:cNvGrpSpPr/>
            <p:nvPr/>
          </p:nvGrpSpPr>
          <p:grpSpPr>
            <a:xfrm>
              <a:off x="1730548" y="1550786"/>
              <a:ext cx="1728192" cy="1143000"/>
              <a:chOff x="2987824" y="4286526"/>
              <a:chExt cx="1728192" cy="1143000"/>
            </a:xfrm>
          </p:grpSpPr>
          <p:cxnSp>
            <p:nvCxnSpPr>
              <p:cNvPr id="58" name="Connecteur droit avec flèche 57"/>
              <p:cNvCxnSpPr/>
              <p:nvPr/>
            </p:nvCxnSpPr>
            <p:spPr>
              <a:xfrm>
                <a:off x="3851920" y="4725144"/>
                <a:ext cx="0" cy="7043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9" name="Rectangle 58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50" name="Connecteur droit avec flèche 49"/>
            <p:cNvCxnSpPr/>
            <p:nvPr/>
          </p:nvCxnSpPr>
          <p:spPr>
            <a:xfrm flipV="1">
              <a:off x="1192511" y="4519827"/>
              <a:ext cx="723779" cy="4545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Rectangle 50"/>
            <p:cNvSpPr/>
            <p:nvPr/>
          </p:nvSpPr>
          <p:spPr>
            <a:xfrm>
              <a:off x="223331" y="477144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e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52" name="Groupe 22"/>
            <p:cNvGrpSpPr/>
            <p:nvPr/>
          </p:nvGrpSpPr>
          <p:grpSpPr>
            <a:xfrm>
              <a:off x="44560" y="2591973"/>
              <a:ext cx="1728192" cy="883287"/>
              <a:chOff x="2795837" y="4255823"/>
              <a:chExt cx="1728192" cy="883287"/>
            </a:xfrm>
          </p:grpSpPr>
          <p:cxnSp>
            <p:nvCxnSpPr>
              <p:cNvPr id="56" name="Connecteur droit avec flèche 55"/>
              <p:cNvCxnSpPr/>
              <p:nvPr/>
            </p:nvCxnSpPr>
            <p:spPr>
              <a:xfrm>
                <a:off x="3851920" y="4725144"/>
                <a:ext cx="609679" cy="41396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7" name="Rectangle 56"/>
              <p:cNvSpPr/>
              <p:nvPr/>
            </p:nvSpPr>
            <p:spPr>
              <a:xfrm>
                <a:off x="2795837" y="4255823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d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" name="Groupe 26"/>
            <p:cNvGrpSpPr/>
            <p:nvPr/>
          </p:nvGrpSpPr>
          <p:grpSpPr>
            <a:xfrm>
              <a:off x="3697230" y="2988165"/>
              <a:ext cx="1752130" cy="668986"/>
              <a:chOff x="3121896" y="4386017"/>
              <a:chExt cx="1752130" cy="668986"/>
            </a:xfrm>
          </p:grpSpPr>
          <p:cxnSp>
            <p:nvCxnSpPr>
              <p:cNvPr id="54" name="Connecteur droit avec flèche 53"/>
              <p:cNvCxnSpPr/>
              <p:nvPr/>
            </p:nvCxnSpPr>
            <p:spPr>
              <a:xfrm flipH="1">
                <a:off x="3121896" y="4725144"/>
                <a:ext cx="730024" cy="32985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5" name="Rectangle 54"/>
              <p:cNvSpPr/>
              <p:nvPr/>
            </p:nvSpPr>
            <p:spPr>
              <a:xfrm>
                <a:off x="3145834" y="4386017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4507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/>
          <a:lstStyle/>
          <a:p>
            <a:r>
              <a:rPr lang="fr-FR" dirty="0" smtClean="0"/>
              <a:t>FIN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3502" y="2660164"/>
            <a:ext cx="4006726" cy="262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518" y="2979701"/>
            <a:ext cx="1975108" cy="177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522063" y="1728827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 smtClean="0"/>
              <a:t>Dans quelle direction regarde-t-il pour avoir cette vue ?</a:t>
            </a:r>
            <a:endParaRPr lang="fr-FR" dirty="0"/>
          </a:p>
        </p:txBody>
      </p:sp>
      <p:grpSp>
        <p:nvGrpSpPr>
          <p:cNvPr id="19" name="Groupe 18"/>
          <p:cNvGrpSpPr/>
          <p:nvPr/>
        </p:nvGrpSpPr>
        <p:grpSpPr>
          <a:xfrm>
            <a:off x="-592613" y="1417638"/>
            <a:ext cx="5779836" cy="4269251"/>
            <a:chOff x="-592613" y="1417638"/>
            <a:chExt cx="5779836" cy="4269251"/>
          </a:xfrm>
        </p:grpSpPr>
        <p:grpSp>
          <p:nvGrpSpPr>
            <p:cNvPr id="30" name="Groupe 29"/>
            <p:cNvGrpSpPr/>
            <p:nvPr/>
          </p:nvGrpSpPr>
          <p:grpSpPr>
            <a:xfrm>
              <a:off x="3252951" y="4809652"/>
              <a:ext cx="1934272" cy="877237"/>
              <a:chOff x="2915816" y="4149080"/>
              <a:chExt cx="1934272" cy="877237"/>
            </a:xfrm>
          </p:grpSpPr>
          <p:cxnSp>
            <p:nvCxnSpPr>
              <p:cNvPr id="37" name="Connecteur droit avec flèche 36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Rectangle 37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e 30"/>
            <p:cNvGrpSpPr/>
            <p:nvPr/>
          </p:nvGrpSpPr>
          <p:grpSpPr>
            <a:xfrm>
              <a:off x="1524759" y="1417638"/>
              <a:ext cx="1728192" cy="1225480"/>
              <a:chOff x="2987824" y="4286526"/>
              <a:chExt cx="1728192" cy="1225480"/>
            </a:xfrm>
          </p:grpSpPr>
          <p:cxnSp>
            <p:nvCxnSpPr>
              <p:cNvPr id="35" name="Connecteur droit avec flèche 34"/>
              <p:cNvCxnSpPr/>
              <p:nvPr/>
            </p:nvCxnSpPr>
            <p:spPr>
              <a:xfrm>
                <a:off x="3851920" y="4725144"/>
                <a:ext cx="2537" cy="78686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Rectangle 35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Groupe 14"/>
            <p:cNvGrpSpPr/>
            <p:nvPr/>
          </p:nvGrpSpPr>
          <p:grpSpPr>
            <a:xfrm>
              <a:off x="-592613" y="4730847"/>
              <a:ext cx="1735163" cy="826015"/>
              <a:chOff x="-1757" y="4941867"/>
              <a:chExt cx="1735163" cy="826015"/>
            </a:xfrm>
          </p:grpSpPr>
          <p:cxnSp>
            <p:nvCxnSpPr>
              <p:cNvPr id="16" name="Connecteur droit avec flèche 15"/>
              <p:cNvCxnSpPr/>
              <p:nvPr/>
            </p:nvCxnSpPr>
            <p:spPr>
              <a:xfrm flipV="1">
                <a:off x="1009627" y="4941867"/>
                <a:ext cx="723779" cy="45450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-1757" y="52638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6144" y="2794478"/>
            <a:ext cx="4104750" cy="265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518" y="2979701"/>
            <a:ext cx="1975108" cy="177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522063" y="1728827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grpSp>
        <p:nvGrpSpPr>
          <p:cNvPr id="24" name="Groupe 23"/>
          <p:cNvGrpSpPr/>
          <p:nvPr/>
        </p:nvGrpSpPr>
        <p:grpSpPr>
          <a:xfrm>
            <a:off x="-592613" y="1417638"/>
            <a:ext cx="5779836" cy="4269251"/>
            <a:chOff x="-592613" y="1417638"/>
            <a:chExt cx="5779836" cy="4269251"/>
          </a:xfrm>
        </p:grpSpPr>
        <p:grpSp>
          <p:nvGrpSpPr>
            <p:cNvPr id="27" name="Groupe 29"/>
            <p:cNvGrpSpPr/>
            <p:nvPr/>
          </p:nvGrpSpPr>
          <p:grpSpPr>
            <a:xfrm>
              <a:off x="3252951" y="4809652"/>
              <a:ext cx="1934272" cy="877237"/>
              <a:chOff x="2915816" y="4149080"/>
              <a:chExt cx="1934272" cy="877237"/>
            </a:xfrm>
          </p:grpSpPr>
          <p:cxnSp>
            <p:nvCxnSpPr>
              <p:cNvPr id="34" name="Connecteur droit avec flèche 33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Rectangle 34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e 30"/>
            <p:cNvGrpSpPr/>
            <p:nvPr/>
          </p:nvGrpSpPr>
          <p:grpSpPr>
            <a:xfrm>
              <a:off x="1524759" y="1417638"/>
              <a:ext cx="1728192" cy="1225480"/>
              <a:chOff x="2987824" y="4286526"/>
              <a:chExt cx="1728192" cy="1225480"/>
            </a:xfrm>
          </p:grpSpPr>
          <p:cxnSp>
            <p:nvCxnSpPr>
              <p:cNvPr id="32" name="Connecteur droit avec flèche 31"/>
              <p:cNvCxnSpPr/>
              <p:nvPr/>
            </p:nvCxnSpPr>
            <p:spPr>
              <a:xfrm>
                <a:off x="3851920" y="4725144"/>
                <a:ext cx="2537" cy="78686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3" name="Rectangle 32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Groupe 14"/>
            <p:cNvGrpSpPr/>
            <p:nvPr/>
          </p:nvGrpSpPr>
          <p:grpSpPr>
            <a:xfrm>
              <a:off x="-592613" y="4730847"/>
              <a:ext cx="1735163" cy="826015"/>
              <a:chOff x="-1757" y="4941867"/>
              <a:chExt cx="1735163" cy="826015"/>
            </a:xfrm>
          </p:grpSpPr>
          <p:cxnSp>
            <p:nvCxnSpPr>
              <p:cNvPr id="30" name="Connecteur droit avec flèche 29"/>
              <p:cNvCxnSpPr/>
              <p:nvPr/>
            </p:nvCxnSpPr>
            <p:spPr>
              <a:xfrm flipV="1">
                <a:off x="1009627" y="4941867"/>
                <a:ext cx="723779" cy="45450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Rectangle 30"/>
              <p:cNvSpPr/>
              <p:nvPr/>
            </p:nvSpPr>
            <p:spPr>
              <a:xfrm>
                <a:off x="-1757" y="52638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9041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4367" y="2754045"/>
            <a:ext cx="2560875" cy="2542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22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518" y="2979701"/>
            <a:ext cx="1975108" cy="177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522063" y="1728827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grpSp>
        <p:nvGrpSpPr>
          <p:cNvPr id="26" name="Groupe 25"/>
          <p:cNvGrpSpPr/>
          <p:nvPr/>
        </p:nvGrpSpPr>
        <p:grpSpPr>
          <a:xfrm>
            <a:off x="-592613" y="1417638"/>
            <a:ext cx="5779836" cy="4269251"/>
            <a:chOff x="-592613" y="1417638"/>
            <a:chExt cx="5779836" cy="4269251"/>
          </a:xfrm>
        </p:grpSpPr>
        <p:grpSp>
          <p:nvGrpSpPr>
            <p:cNvPr id="27" name="Groupe 29"/>
            <p:cNvGrpSpPr/>
            <p:nvPr/>
          </p:nvGrpSpPr>
          <p:grpSpPr>
            <a:xfrm>
              <a:off x="3252951" y="4809652"/>
              <a:ext cx="1934272" cy="877237"/>
              <a:chOff x="2915816" y="4149080"/>
              <a:chExt cx="1934272" cy="877237"/>
            </a:xfrm>
          </p:grpSpPr>
          <p:cxnSp>
            <p:nvCxnSpPr>
              <p:cNvPr id="34" name="Connecteur droit avec flèche 33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Rectangle 34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e 30"/>
            <p:cNvGrpSpPr/>
            <p:nvPr/>
          </p:nvGrpSpPr>
          <p:grpSpPr>
            <a:xfrm>
              <a:off x="1524759" y="1417638"/>
              <a:ext cx="1728192" cy="1225480"/>
              <a:chOff x="2987824" y="4286526"/>
              <a:chExt cx="1728192" cy="1225480"/>
            </a:xfrm>
          </p:grpSpPr>
          <p:cxnSp>
            <p:nvCxnSpPr>
              <p:cNvPr id="32" name="Connecteur droit avec flèche 31"/>
              <p:cNvCxnSpPr/>
              <p:nvPr/>
            </p:nvCxnSpPr>
            <p:spPr>
              <a:xfrm>
                <a:off x="3851920" y="4725144"/>
                <a:ext cx="2537" cy="78686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3" name="Rectangle 32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Groupe 14"/>
            <p:cNvGrpSpPr/>
            <p:nvPr/>
          </p:nvGrpSpPr>
          <p:grpSpPr>
            <a:xfrm>
              <a:off x="-592613" y="4730847"/>
              <a:ext cx="1735163" cy="826015"/>
              <a:chOff x="-1757" y="4941867"/>
              <a:chExt cx="1735163" cy="826015"/>
            </a:xfrm>
          </p:grpSpPr>
          <p:cxnSp>
            <p:nvCxnSpPr>
              <p:cNvPr id="30" name="Connecteur droit avec flèche 29"/>
              <p:cNvCxnSpPr/>
              <p:nvPr/>
            </p:nvCxnSpPr>
            <p:spPr>
              <a:xfrm flipV="1">
                <a:off x="1009627" y="4941867"/>
                <a:ext cx="723779" cy="45450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Rectangle 30"/>
              <p:cNvSpPr/>
              <p:nvPr/>
            </p:nvSpPr>
            <p:spPr>
              <a:xfrm>
                <a:off x="-1757" y="52638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093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162" y="2683042"/>
            <a:ext cx="4346456" cy="284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146" y="2887441"/>
            <a:ext cx="2193711" cy="191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4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grpSp>
        <p:nvGrpSpPr>
          <p:cNvPr id="29" name="Groupe 28"/>
          <p:cNvGrpSpPr/>
          <p:nvPr/>
        </p:nvGrpSpPr>
        <p:grpSpPr>
          <a:xfrm>
            <a:off x="-409729" y="1233196"/>
            <a:ext cx="5828552" cy="4394006"/>
            <a:chOff x="-409729" y="1233196"/>
            <a:chExt cx="5828552" cy="4394006"/>
          </a:xfrm>
        </p:grpSpPr>
        <p:grpSp>
          <p:nvGrpSpPr>
            <p:cNvPr id="15" name="Groupe 14"/>
            <p:cNvGrpSpPr/>
            <p:nvPr/>
          </p:nvGrpSpPr>
          <p:grpSpPr>
            <a:xfrm>
              <a:off x="3484551" y="4742208"/>
              <a:ext cx="1934272" cy="877237"/>
              <a:chOff x="2915816" y="4149080"/>
              <a:chExt cx="1934272" cy="877237"/>
            </a:xfrm>
          </p:grpSpPr>
          <p:cxnSp>
            <p:nvCxnSpPr>
              <p:cNvPr id="22" name="Connecteur droit avec flèche 21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Rectangle 22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e 15"/>
            <p:cNvGrpSpPr/>
            <p:nvPr/>
          </p:nvGrpSpPr>
          <p:grpSpPr>
            <a:xfrm>
              <a:off x="1700654" y="1233196"/>
              <a:ext cx="1728192" cy="1300786"/>
              <a:chOff x="2987824" y="4286526"/>
              <a:chExt cx="1728192" cy="1300786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3851920" y="4725144"/>
                <a:ext cx="0" cy="86216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Groupe 23"/>
            <p:cNvGrpSpPr/>
            <p:nvPr/>
          </p:nvGrpSpPr>
          <p:grpSpPr>
            <a:xfrm>
              <a:off x="-409729" y="4801187"/>
              <a:ext cx="1735163" cy="826015"/>
              <a:chOff x="-1757" y="4941867"/>
              <a:chExt cx="1735163" cy="826015"/>
            </a:xfrm>
          </p:grpSpPr>
          <p:cxnSp>
            <p:nvCxnSpPr>
              <p:cNvPr id="27" name="Connecteur droit avec flèche 26"/>
              <p:cNvCxnSpPr/>
              <p:nvPr/>
            </p:nvCxnSpPr>
            <p:spPr>
              <a:xfrm flipV="1">
                <a:off x="1009627" y="4941867"/>
                <a:ext cx="723779" cy="45450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Rectangle 27"/>
              <p:cNvSpPr/>
              <p:nvPr/>
            </p:nvSpPr>
            <p:spPr>
              <a:xfrm>
                <a:off x="-1757" y="52638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596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5386" y="2799030"/>
            <a:ext cx="4218440" cy="268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146" y="2887441"/>
            <a:ext cx="2193711" cy="191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5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  <p:grpSp>
        <p:nvGrpSpPr>
          <p:cNvPr id="29" name="Groupe 28"/>
          <p:cNvGrpSpPr/>
          <p:nvPr/>
        </p:nvGrpSpPr>
        <p:grpSpPr>
          <a:xfrm>
            <a:off x="-409729" y="1233196"/>
            <a:ext cx="5828552" cy="4394006"/>
            <a:chOff x="-409729" y="1233196"/>
            <a:chExt cx="5828552" cy="4394006"/>
          </a:xfrm>
        </p:grpSpPr>
        <p:grpSp>
          <p:nvGrpSpPr>
            <p:cNvPr id="30" name="Groupe 14"/>
            <p:cNvGrpSpPr/>
            <p:nvPr/>
          </p:nvGrpSpPr>
          <p:grpSpPr>
            <a:xfrm>
              <a:off x="3484551" y="4742208"/>
              <a:ext cx="1934272" cy="877237"/>
              <a:chOff x="2915816" y="4149080"/>
              <a:chExt cx="1934272" cy="877237"/>
            </a:xfrm>
          </p:grpSpPr>
          <p:cxnSp>
            <p:nvCxnSpPr>
              <p:cNvPr id="37" name="Connecteur droit avec flèche 36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Rectangle 37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e 15"/>
            <p:cNvGrpSpPr/>
            <p:nvPr/>
          </p:nvGrpSpPr>
          <p:grpSpPr>
            <a:xfrm>
              <a:off x="1700654" y="1233196"/>
              <a:ext cx="1728192" cy="1300786"/>
              <a:chOff x="2987824" y="4286526"/>
              <a:chExt cx="1728192" cy="1300786"/>
            </a:xfrm>
          </p:grpSpPr>
          <p:cxnSp>
            <p:nvCxnSpPr>
              <p:cNvPr id="35" name="Connecteur droit avec flèche 34"/>
              <p:cNvCxnSpPr/>
              <p:nvPr/>
            </p:nvCxnSpPr>
            <p:spPr>
              <a:xfrm>
                <a:off x="3851920" y="4725144"/>
                <a:ext cx="0" cy="86216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Rectangle 35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Groupe 23"/>
            <p:cNvGrpSpPr/>
            <p:nvPr/>
          </p:nvGrpSpPr>
          <p:grpSpPr>
            <a:xfrm>
              <a:off x="-409729" y="4801187"/>
              <a:ext cx="1735163" cy="826015"/>
              <a:chOff x="-1757" y="4941867"/>
              <a:chExt cx="1735163" cy="826015"/>
            </a:xfrm>
          </p:grpSpPr>
          <p:cxnSp>
            <p:nvCxnSpPr>
              <p:cNvPr id="33" name="Connecteur droit avec flèche 32"/>
              <p:cNvCxnSpPr/>
              <p:nvPr/>
            </p:nvCxnSpPr>
            <p:spPr>
              <a:xfrm flipV="1">
                <a:off x="1009627" y="4941867"/>
                <a:ext cx="723779" cy="45450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4" name="Rectangle 33"/>
              <p:cNvSpPr/>
              <p:nvPr/>
            </p:nvSpPr>
            <p:spPr>
              <a:xfrm>
                <a:off x="-1757" y="52638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0571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235" y="2330076"/>
            <a:ext cx="2079899" cy="365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 26" descr="C:\Users\Claire\AppData\Local\Temp\geogebra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28298" y="2734798"/>
            <a:ext cx="1531928" cy="237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6</a:t>
            </a:r>
            <a:endParaRPr lang="fr-FR" dirty="0"/>
          </a:p>
        </p:txBody>
      </p:sp>
      <p:grpSp>
        <p:nvGrpSpPr>
          <p:cNvPr id="13" name="Groupe 12"/>
          <p:cNvGrpSpPr/>
          <p:nvPr/>
        </p:nvGrpSpPr>
        <p:grpSpPr>
          <a:xfrm>
            <a:off x="3502940" y="5006895"/>
            <a:ext cx="1934272" cy="877237"/>
            <a:chOff x="2915816" y="4149080"/>
            <a:chExt cx="1934272" cy="877237"/>
          </a:xfrm>
        </p:grpSpPr>
        <p:cxnSp>
          <p:nvCxnSpPr>
            <p:cNvPr id="15" name="Connecteur droit avec flèche 14"/>
            <p:cNvCxnSpPr/>
            <p:nvPr/>
          </p:nvCxnSpPr>
          <p:spPr>
            <a:xfrm flipH="1" flipV="1">
              <a:off x="2915816" y="4149080"/>
              <a:ext cx="936104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3121896" y="4522261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a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1547664" y="1283494"/>
            <a:ext cx="1728192" cy="1143000"/>
            <a:chOff x="2987824" y="4286526"/>
            <a:chExt cx="1728192" cy="1143000"/>
          </a:xfrm>
        </p:grpSpPr>
        <p:cxnSp>
          <p:nvCxnSpPr>
            <p:cNvPr id="18" name="Connecteur droit avec flèche 17"/>
            <p:cNvCxnSpPr/>
            <p:nvPr/>
          </p:nvCxnSpPr>
          <p:spPr>
            <a:xfrm>
              <a:off x="3851920" y="4725144"/>
              <a:ext cx="0" cy="70438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987824" y="428652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b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-1757" y="4941867"/>
            <a:ext cx="1735163" cy="826015"/>
            <a:chOff x="-1757" y="4941867"/>
            <a:chExt cx="1735163" cy="826015"/>
          </a:xfrm>
        </p:grpSpPr>
        <p:cxnSp>
          <p:nvCxnSpPr>
            <p:cNvPr id="21" name="Connecteur droit avec flèche 20"/>
            <p:cNvCxnSpPr/>
            <p:nvPr/>
          </p:nvCxnSpPr>
          <p:spPr>
            <a:xfrm flipV="1">
              <a:off x="1009627" y="4941867"/>
              <a:ext cx="723779" cy="4545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-1757" y="526382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c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422787" y="1509743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</p:spTree>
    <p:extLst>
      <p:ext uri="{BB962C8B-B14F-4D97-AF65-F5344CB8AC3E}">
        <p14:creationId xmlns:p14="http://schemas.microsoft.com/office/powerpoint/2010/main" xmlns="" val="88059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522" y="2243505"/>
            <a:ext cx="2039044" cy="362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 19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298" y="2734798"/>
            <a:ext cx="1531928" cy="237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7</a:t>
            </a:r>
            <a:endParaRPr lang="fr-FR" dirty="0"/>
          </a:p>
        </p:txBody>
      </p:sp>
      <p:grpSp>
        <p:nvGrpSpPr>
          <p:cNvPr id="13" name="Groupe 12"/>
          <p:cNvGrpSpPr/>
          <p:nvPr/>
        </p:nvGrpSpPr>
        <p:grpSpPr>
          <a:xfrm>
            <a:off x="3502940" y="5006895"/>
            <a:ext cx="1934272" cy="877237"/>
            <a:chOff x="2915816" y="4149080"/>
            <a:chExt cx="1934272" cy="877237"/>
          </a:xfrm>
        </p:grpSpPr>
        <p:cxnSp>
          <p:nvCxnSpPr>
            <p:cNvPr id="15" name="Connecteur droit avec flèche 14"/>
            <p:cNvCxnSpPr/>
            <p:nvPr/>
          </p:nvCxnSpPr>
          <p:spPr>
            <a:xfrm flipH="1" flipV="1">
              <a:off x="2915816" y="4149080"/>
              <a:ext cx="936104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3121896" y="4522261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a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1547664" y="1283494"/>
            <a:ext cx="1728192" cy="1143000"/>
            <a:chOff x="2987824" y="4286526"/>
            <a:chExt cx="1728192" cy="1143000"/>
          </a:xfrm>
        </p:grpSpPr>
        <p:cxnSp>
          <p:nvCxnSpPr>
            <p:cNvPr id="18" name="Connecteur droit avec flèche 17"/>
            <p:cNvCxnSpPr/>
            <p:nvPr/>
          </p:nvCxnSpPr>
          <p:spPr>
            <a:xfrm>
              <a:off x="3851920" y="4725144"/>
              <a:ext cx="0" cy="70438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987824" y="428652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b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-180528" y="3126557"/>
            <a:ext cx="1728192" cy="883287"/>
            <a:chOff x="2795837" y="4255823"/>
            <a:chExt cx="1728192" cy="883287"/>
          </a:xfrm>
        </p:grpSpPr>
        <p:cxnSp>
          <p:nvCxnSpPr>
            <p:cNvPr id="24" name="Connecteur droit avec flèche 23"/>
            <p:cNvCxnSpPr/>
            <p:nvPr/>
          </p:nvCxnSpPr>
          <p:spPr>
            <a:xfrm>
              <a:off x="3851920" y="4725144"/>
              <a:ext cx="609679" cy="41396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2795837" y="4255823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c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422787" y="1509743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</p:spTree>
    <p:extLst>
      <p:ext uri="{BB962C8B-B14F-4D97-AF65-F5344CB8AC3E}">
        <p14:creationId xmlns:p14="http://schemas.microsoft.com/office/powerpoint/2010/main" xmlns="" val="29184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 descr="C:\Users\Claire\AppData\Local\Temp\geogebr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140968"/>
            <a:ext cx="2145187" cy="198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Image 30" descr="C:\Users\Claire\AppData\Local\Temp\geogebr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298" y="2734798"/>
            <a:ext cx="1531928" cy="237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8</a:t>
            </a:r>
            <a:endParaRPr lang="fr-FR" dirty="0"/>
          </a:p>
        </p:txBody>
      </p:sp>
      <p:grpSp>
        <p:nvGrpSpPr>
          <p:cNvPr id="26" name="Groupe 25"/>
          <p:cNvGrpSpPr/>
          <p:nvPr/>
        </p:nvGrpSpPr>
        <p:grpSpPr>
          <a:xfrm>
            <a:off x="-180528" y="1283494"/>
            <a:ext cx="5617740" cy="4600638"/>
            <a:chOff x="-180528" y="1283494"/>
            <a:chExt cx="5617740" cy="4600638"/>
          </a:xfrm>
        </p:grpSpPr>
        <p:grpSp>
          <p:nvGrpSpPr>
            <p:cNvPr id="13" name="Groupe 12"/>
            <p:cNvGrpSpPr/>
            <p:nvPr/>
          </p:nvGrpSpPr>
          <p:grpSpPr>
            <a:xfrm>
              <a:off x="3502940" y="5006895"/>
              <a:ext cx="1934272" cy="877237"/>
              <a:chOff x="2915816" y="4149080"/>
              <a:chExt cx="1934272" cy="877237"/>
            </a:xfrm>
          </p:grpSpPr>
          <p:cxnSp>
            <p:nvCxnSpPr>
              <p:cNvPr id="15" name="Connecteur droit avec flèche 14"/>
              <p:cNvCxnSpPr/>
              <p:nvPr/>
            </p:nvCxnSpPr>
            <p:spPr>
              <a:xfrm flipH="1" flipV="1">
                <a:off x="2915816" y="4149080"/>
                <a:ext cx="936104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" name="Rectangle 15"/>
              <p:cNvSpPr/>
              <p:nvPr/>
            </p:nvSpPr>
            <p:spPr>
              <a:xfrm>
                <a:off x="3121896" y="4522261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a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Groupe 16"/>
            <p:cNvGrpSpPr/>
            <p:nvPr/>
          </p:nvGrpSpPr>
          <p:grpSpPr>
            <a:xfrm>
              <a:off x="1547664" y="1283494"/>
              <a:ext cx="1728192" cy="1143000"/>
              <a:chOff x="2987824" y="4286526"/>
              <a:chExt cx="1728192" cy="1143000"/>
            </a:xfrm>
          </p:grpSpPr>
          <p:cxnSp>
            <p:nvCxnSpPr>
              <p:cNvPr id="18" name="Connecteur droit avec flèche 17"/>
              <p:cNvCxnSpPr/>
              <p:nvPr/>
            </p:nvCxnSpPr>
            <p:spPr>
              <a:xfrm>
                <a:off x="3851920" y="4725144"/>
                <a:ext cx="0" cy="7043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2987824" y="4286526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c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1" name="Connecteur droit avec flèche 20"/>
            <p:cNvCxnSpPr/>
            <p:nvPr/>
          </p:nvCxnSpPr>
          <p:spPr>
            <a:xfrm flipV="1">
              <a:off x="1009627" y="4941867"/>
              <a:ext cx="723779" cy="4545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40447" y="5193486"/>
              <a:ext cx="172819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 smtClean="0">
                  <a:solidFill>
                    <a:schemeClr val="tx1"/>
                  </a:solidFill>
                </a:rPr>
                <a:t>e</a:t>
              </a:r>
              <a:endParaRPr lang="fr-FR" sz="2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3" name="Groupe 22"/>
            <p:cNvGrpSpPr/>
            <p:nvPr/>
          </p:nvGrpSpPr>
          <p:grpSpPr>
            <a:xfrm>
              <a:off x="-180528" y="3126557"/>
              <a:ext cx="1728192" cy="883287"/>
              <a:chOff x="2795837" y="4255823"/>
              <a:chExt cx="1728192" cy="883287"/>
            </a:xfrm>
          </p:grpSpPr>
          <p:cxnSp>
            <p:nvCxnSpPr>
              <p:cNvPr id="24" name="Connecteur droit avec flèche 23"/>
              <p:cNvCxnSpPr/>
              <p:nvPr/>
            </p:nvCxnSpPr>
            <p:spPr>
              <a:xfrm>
                <a:off x="3851920" y="4725144"/>
                <a:ext cx="609679" cy="41396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795837" y="4255823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d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oupe 26"/>
            <p:cNvGrpSpPr/>
            <p:nvPr/>
          </p:nvGrpSpPr>
          <p:grpSpPr>
            <a:xfrm>
              <a:off x="3514346" y="3410205"/>
              <a:ext cx="1752130" cy="668986"/>
              <a:chOff x="3121896" y="4386017"/>
              <a:chExt cx="1752130" cy="668986"/>
            </a:xfrm>
          </p:grpSpPr>
          <p:cxnSp>
            <p:nvCxnSpPr>
              <p:cNvPr id="28" name="Connecteur droit avec flèche 27"/>
              <p:cNvCxnSpPr/>
              <p:nvPr/>
            </p:nvCxnSpPr>
            <p:spPr>
              <a:xfrm flipH="1">
                <a:off x="3121896" y="4725144"/>
                <a:ext cx="730024" cy="32985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Rectangle 28"/>
              <p:cNvSpPr/>
              <p:nvPr/>
            </p:nvSpPr>
            <p:spPr>
              <a:xfrm>
                <a:off x="3145834" y="4386017"/>
                <a:ext cx="1728192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 smtClean="0">
                    <a:solidFill>
                      <a:schemeClr val="tx1"/>
                    </a:solidFill>
                  </a:rPr>
                  <a:t>b</a:t>
                </a:r>
                <a:endParaRPr lang="fr-FR" sz="28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3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422787" y="1509743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dirty="0"/>
              <a:t>Dans quelle direction regarde-t-il pour avoir cette vue ?</a:t>
            </a:r>
          </a:p>
        </p:txBody>
      </p:sp>
    </p:spTree>
    <p:extLst>
      <p:ext uri="{BB962C8B-B14F-4D97-AF65-F5344CB8AC3E}">
        <p14:creationId xmlns:p14="http://schemas.microsoft.com/office/powerpoint/2010/main" xmlns="" val="29453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157</Words>
  <Application>Microsoft Office PowerPoint</Application>
  <PresentationFormat>Affichage à l'écran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Vision dans l’espace - 4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Vision dans l’espace 4</dc:title>
  <dc:creator>Aurelie</dc:creator>
  <cp:lastModifiedBy>aurroux</cp:lastModifiedBy>
  <cp:revision>46</cp:revision>
  <dcterms:created xsi:type="dcterms:W3CDTF">2015-10-29T11:04:30Z</dcterms:created>
  <dcterms:modified xsi:type="dcterms:W3CDTF">2017-10-08T21:42:56Z</dcterms:modified>
</cp:coreProperties>
</file>